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8" r:id="rId1"/>
  </p:sldMasterIdLst>
  <p:notesMasterIdLst>
    <p:notesMasterId r:id="rId22"/>
  </p:notesMasterIdLst>
  <p:sldIdLst>
    <p:sldId id="369" r:id="rId2"/>
    <p:sldId id="384" r:id="rId3"/>
    <p:sldId id="383" r:id="rId4"/>
    <p:sldId id="377" r:id="rId5"/>
    <p:sldId id="385" r:id="rId6"/>
    <p:sldId id="386" r:id="rId7"/>
    <p:sldId id="389" r:id="rId8"/>
    <p:sldId id="387" r:id="rId9"/>
    <p:sldId id="390" r:id="rId10"/>
    <p:sldId id="388" r:id="rId11"/>
    <p:sldId id="391" r:id="rId12"/>
    <p:sldId id="374" r:id="rId13"/>
    <p:sldId id="370" r:id="rId14"/>
    <p:sldId id="381" r:id="rId15"/>
    <p:sldId id="393" r:id="rId16"/>
    <p:sldId id="373" r:id="rId17"/>
    <p:sldId id="375" r:id="rId18"/>
    <p:sldId id="371" r:id="rId19"/>
    <p:sldId id="372" r:id="rId20"/>
    <p:sldId id="394" r:id="rId21"/>
  </p:sldIdLst>
  <p:sldSz cx="9144000" cy="6858000" type="screen4x3"/>
  <p:notesSz cx="6648450" cy="9848850"/>
  <p:defaultTextStyle>
    <a:defPPr>
      <a:defRPr lang="en-GB"/>
    </a:defPPr>
    <a:lvl1pPr algn="l" defTabSz="449263" rtl="0" eaLnBrk="0" fontAlgn="base" hangingPunct="0">
      <a:spcBef>
        <a:spcPct val="0"/>
      </a:spcBef>
      <a:spcAft>
        <a:spcPct val="0"/>
      </a:spcAft>
      <a:defRPr sz="2800" kern="1200">
        <a:solidFill>
          <a:schemeClr val="bg1"/>
        </a:solidFill>
        <a:latin typeface="Arial" panose="020B0604020202020204" pitchFamily="34" charset="0"/>
        <a:ea typeface="+mn-ea"/>
        <a:cs typeface="바탕" pitchFamily="16" charset="0"/>
      </a:defRPr>
    </a:lvl1pPr>
    <a:lvl2pPr marL="742950" indent="-285750" algn="l" defTabSz="449263" rtl="0" eaLnBrk="0" fontAlgn="base" hangingPunct="0">
      <a:spcBef>
        <a:spcPct val="0"/>
      </a:spcBef>
      <a:spcAft>
        <a:spcPct val="0"/>
      </a:spcAft>
      <a:defRPr sz="2800" kern="1200">
        <a:solidFill>
          <a:schemeClr val="bg1"/>
        </a:solidFill>
        <a:latin typeface="Arial" panose="020B0604020202020204" pitchFamily="34" charset="0"/>
        <a:ea typeface="+mn-ea"/>
        <a:cs typeface="바탕" pitchFamily="16" charset="0"/>
      </a:defRPr>
    </a:lvl2pPr>
    <a:lvl3pPr marL="1143000" indent="-228600" algn="l" defTabSz="449263" rtl="0" eaLnBrk="0" fontAlgn="base" hangingPunct="0">
      <a:spcBef>
        <a:spcPct val="0"/>
      </a:spcBef>
      <a:spcAft>
        <a:spcPct val="0"/>
      </a:spcAft>
      <a:defRPr sz="2800" kern="1200">
        <a:solidFill>
          <a:schemeClr val="bg1"/>
        </a:solidFill>
        <a:latin typeface="Arial" panose="020B0604020202020204" pitchFamily="34" charset="0"/>
        <a:ea typeface="+mn-ea"/>
        <a:cs typeface="바탕" pitchFamily="16" charset="0"/>
      </a:defRPr>
    </a:lvl3pPr>
    <a:lvl4pPr marL="1600200" indent="-228600" algn="l" defTabSz="449263" rtl="0" eaLnBrk="0" fontAlgn="base" hangingPunct="0">
      <a:spcBef>
        <a:spcPct val="0"/>
      </a:spcBef>
      <a:spcAft>
        <a:spcPct val="0"/>
      </a:spcAft>
      <a:defRPr sz="2800" kern="1200">
        <a:solidFill>
          <a:schemeClr val="bg1"/>
        </a:solidFill>
        <a:latin typeface="Arial" panose="020B0604020202020204" pitchFamily="34" charset="0"/>
        <a:ea typeface="+mn-ea"/>
        <a:cs typeface="바탕" pitchFamily="16" charset="0"/>
      </a:defRPr>
    </a:lvl4pPr>
    <a:lvl5pPr marL="2057400" indent="-228600" algn="l" defTabSz="449263" rtl="0" eaLnBrk="0" fontAlgn="base" hangingPunct="0">
      <a:spcBef>
        <a:spcPct val="0"/>
      </a:spcBef>
      <a:spcAft>
        <a:spcPct val="0"/>
      </a:spcAft>
      <a:defRPr sz="2800" kern="1200">
        <a:solidFill>
          <a:schemeClr val="bg1"/>
        </a:solidFill>
        <a:latin typeface="Arial" panose="020B0604020202020204" pitchFamily="34" charset="0"/>
        <a:ea typeface="+mn-ea"/>
        <a:cs typeface="바탕" pitchFamily="16" charset="0"/>
      </a:defRPr>
    </a:lvl5pPr>
    <a:lvl6pPr marL="2286000" algn="l" defTabSz="914400" rtl="0" eaLnBrk="1" latinLnBrk="0" hangingPunct="1">
      <a:defRPr sz="2800" kern="1200">
        <a:solidFill>
          <a:schemeClr val="bg1"/>
        </a:solidFill>
        <a:latin typeface="Arial" panose="020B0604020202020204" pitchFamily="34" charset="0"/>
        <a:ea typeface="+mn-ea"/>
        <a:cs typeface="바탕" pitchFamily="16" charset="0"/>
      </a:defRPr>
    </a:lvl6pPr>
    <a:lvl7pPr marL="2743200" algn="l" defTabSz="914400" rtl="0" eaLnBrk="1" latinLnBrk="0" hangingPunct="1">
      <a:defRPr sz="2800" kern="1200">
        <a:solidFill>
          <a:schemeClr val="bg1"/>
        </a:solidFill>
        <a:latin typeface="Arial" panose="020B0604020202020204" pitchFamily="34" charset="0"/>
        <a:ea typeface="+mn-ea"/>
        <a:cs typeface="바탕" pitchFamily="16" charset="0"/>
      </a:defRPr>
    </a:lvl7pPr>
    <a:lvl8pPr marL="3200400" algn="l" defTabSz="914400" rtl="0" eaLnBrk="1" latinLnBrk="0" hangingPunct="1">
      <a:defRPr sz="2800" kern="1200">
        <a:solidFill>
          <a:schemeClr val="bg1"/>
        </a:solidFill>
        <a:latin typeface="Arial" panose="020B0604020202020204" pitchFamily="34" charset="0"/>
        <a:ea typeface="+mn-ea"/>
        <a:cs typeface="바탕" pitchFamily="16" charset="0"/>
      </a:defRPr>
    </a:lvl8pPr>
    <a:lvl9pPr marL="3657600" algn="l" defTabSz="914400" rtl="0" eaLnBrk="1" latinLnBrk="0" hangingPunct="1">
      <a:defRPr sz="2800" kern="1200">
        <a:solidFill>
          <a:schemeClr val="bg1"/>
        </a:solidFill>
        <a:latin typeface="Arial" panose="020B0604020202020204" pitchFamily="34" charset="0"/>
        <a:ea typeface="+mn-ea"/>
        <a:cs typeface="바탕" pitchFamily="1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D86"/>
    <a:srgbClr val="F0851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07" name="AutoShape 2"/>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08" name="AutoShape 3"/>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09" name="AutoShape 4"/>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10" name="AutoShape 5"/>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11" name="AutoShape 6"/>
          <p:cNvSpPr>
            <a:spLocks noChangeArrowheads="1"/>
          </p:cNvSpPr>
          <p:nvPr/>
        </p:nvSpPr>
        <p:spPr bwMode="auto">
          <a:xfrm>
            <a:off x="0" y="0"/>
            <a:ext cx="6648450" cy="98488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12" name="Text Box 7"/>
          <p:cNvSpPr txBox="1">
            <a:spLocks noChangeArrowheads="1"/>
          </p:cNvSpPr>
          <p:nvPr/>
        </p:nvSpPr>
        <p:spPr bwMode="auto">
          <a:xfrm>
            <a:off x="0" y="0"/>
            <a:ext cx="28813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13" name="Text Box 8"/>
          <p:cNvSpPr txBox="1">
            <a:spLocks noChangeArrowheads="1"/>
          </p:cNvSpPr>
          <p:nvPr/>
        </p:nvSpPr>
        <p:spPr bwMode="auto">
          <a:xfrm>
            <a:off x="3767138" y="0"/>
            <a:ext cx="28813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1514" name="Rectangle 9"/>
          <p:cNvSpPr>
            <a:spLocks noGrp="1" noRot="1" noChangeAspect="1" noChangeArrowheads="1"/>
          </p:cNvSpPr>
          <p:nvPr>
            <p:ph type="sldImg"/>
          </p:nvPr>
        </p:nvSpPr>
        <p:spPr bwMode="auto">
          <a:xfrm>
            <a:off x="860425" y="738188"/>
            <a:ext cx="4916488" cy="3684587"/>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50" name="Rectangle 10"/>
          <p:cNvSpPr>
            <a:spLocks noGrp="1" noChangeArrowheads="1"/>
          </p:cNvSpPr>
          <p:nvPr>
            <p:ph type="body"/>
          </p:nvPr>
        </p:nvSpPr>
        <p:spPr bwMode="auto">
          <a:xfrm>
            <a:off x="885825" y="4678363"/>
            <a:ext cx="4867275"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a:p>
        </p:txBody>
      </p:sp>
      <p:sp>
        <p:nvSpPr>
          <p:cNvPr id="21516" name="Text Box 11"/>
          <p:cNvSpPr txBox="1">
            <a:spLocks noChangeArrowheads="1"/>
          </p:cNvSpPr>
          <p:nvPr/>
        </p:nvSpPr>
        <p:spPr bwMode="auto">
          <a:xfrm>
            <a:off x="0" y="9356725"/>
            <a:ext cx="28813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61452" name="Rectangle 12"/>
          <p:cNvSpPr>
            <a:spLocks noGrp="1" noChangeArrowheads="1"/>
          </p:cNvSpPr>
          <p:nvPr>
            <p:ph type="sldNum"/>
          </p:nvPr>
        </p:nvSpPr>
        <p:spPr bwMode="auto">
          <a:xfrm>
            <a:off x="3767138" y="9356725"/>
            <a:ext cx="28717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723900" algn="l"/>
                <a:tab pos="1447800" algn="l"/>
                <a:tab pos="2171700" algn="l"/>
              </a:tabLst>
              <a:defRPr sz="1200">
                <a:solidFill>
                  <a:srgbClr val="000000"/>
                </a:solidFill>
                <a:latin typeface="Times New Roman" panose="02020603050405020304" pitchFamily="18" charset="0"/>
                <a:cs typeface="DejaVu Sans" panose="020B0603030804020204" pitchFamily="34" charset="0"/>
              </a:defRPr>
            </a:lvl1pPr>
          </a:lstStyle>
          <a:p>
            <a:pPr>
              <a:defRPr/>
            </a:pPr>
            <a:fld id="{D5AA0A34-27DA-4E52-9549-6B6741C5D28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13">
            <a:extLst>
              <a:ext uri="{FF2B5EF4-FFF2-40B4-BE49-F238E27FC236}">
                <a16:creationId xmlns:a16="http://schemas.microsoft.com/office/drawing/2014/main" id="{A9E0DD6F-B757-4451-A559-7686FE733BFD}"/>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162291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0244A050-2959-4D97-AA1B-6696576A50B8}"/>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34347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9875" y="228600"/>
            <a:ext cx="2052638" cy="58880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8600"/>
            <a:ext cx="6010275" cy="58880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305A4682-946B-4EEB-94FF-47CFC9BF9A5F}"/>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26355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7316D84D-0082-4217-8445-89D6D8345CDD}"/>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34128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Rectangle 13">
            <a:extLst>
              <a:ext uri="{FF2B5EF4-FFF2-40B4-BE49-F238E27FC236}">
                <a16:creationId xmlns:a16="http://schemas.microsoft.com/office/drawing/2014/main" id="{BDF00FC4-312D-4D8C-BF20-BE5FC52223FB}"/>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166464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0663" cy="45116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0263" y="1604963"/>
            <a:ext cx="4032250" cy="45116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EBA53900-2FC6-4F09-B261-1EB37211E319}"/>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391426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47C65530-485E-4D94-B18F-8D28564F5313}"/>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7405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E2595A0D-2DE0-40EE-B331-BFADF6A0C0EB}"/>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182105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D7B98DA-F8E5-472C-AD1E-D5B1BDE1B935}"/>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414092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13">
            <a:extLst>
              <a:ext uri="{FF2B5EF4-FFF2-40B4-BE49-F238E27FC236}">
                <a16:creationId xmlns:a16="http://schemas.microsoft.com/office/drawing/2014/main" id="{8B07113B-54C2-4FD3-8B10-536448C00747}"/>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163342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13">
            <a:extLst>
              <a:ext uri="{FF2B5EF4-FFF2-40B4-BE49-F238E27FC236}">
                <a16:creationId xmlns:a16="http://schemas.microsoft.com/office/drawing/2014/main" id="{E04CC8EA-3BB6-4D6A-96A7-FDDA1C9CFA60}"/>
              </a:ext>
            </a:extLst>
          </p:cNvPr>
          <p:cNvSpPr>
            <a:spLocks noGrp="1" noChangeArrowheads="1"/>
          </p:cNvSpPr>
          <p:nvPr>
            <p:ph type="ftr" idx="10"/>
          </p:nvPr>
        </p:nvSpPr>
        <p:spPr>
          <a:ln/>
        </p:spPr>
        <p:txBody>
          <a:bodyPr/>
          <a:lstStyle>
            <a:lvl1pPr>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Tree>
    <p:extLst>
      <p:ext uri="{BB962C8B-B14F-4D97-AF65-F5344CB8AC3E}">
        <p14:creationId xmlns:p14="http://schemas.microsoft.com/office/powerpoint/2010/main" val="368444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869D7B96-221E-4B02-B0AC-9E8115204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a:extLst>
              <a:ext uri="{FF2B5EF4-FFF2-40B4-BE49-F238E27FC236}">
                <a16:creationId xmlns:a16="http://schemas.microsoft.com/office/drawing/2014/main" id="{6D64DD14-8BB1-4722-8FE4-FCAC6102E645}"/>
              </a:ext>
            </a:extLst>
          </p:cNvPr>
          <p:cNvSpPr>
            <a:spLocks noChangeArrowheads="1"/>
          </p:cNvSpPr>
          <p:nvPr/>
        </p:nvSpPr>
        <p:spPr bwMode="auto">
          <a:xfrm>
            <a:off x="7239000" y="5791200"/>
            <a:ext cx="1295400" cy="8382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9220" name="Group 3">
            <a:extLst>
              <a:ext uri="{FF2B5EF4-FFF2-40B4-BE49-F238E27FC236}">
                <a16:creationId xmlns:a16="http://schemas.microsoft.com/office/drawing/2014/main" id="{A9E48CDE-1357-434A-A908-C759BB6ED9F4}"/>
              </a:ext>
            </a:extLst>
          </p:cNvPr>
          <p:cNvGrpSpPr>
            <a:grpSpLocks/>
          </p:cNvGrpSpPr>
          <p:nvPr/>
        </p:nvGrpSpPr>
        <p:grpSpPr bwMode="auto">
          <a:xfrm>
            <a:off x="0" y="5715000"/>
            <a:ext cx="8212138" cy="744538"/>
            <a:chOff x="0" y="3600"/>
            <a:chExt cx="5173" cy="469"/>
          </a:xfrm>
        </p:grpSpPr>
        <p:pic>
          <p:nvPicPr>
            <p:cNvPr id="9224" name="Picture 4">
              <a:extLst>
                <a:ext uri="{FF2B5EF4-FFF2-40B4-BE49-F238E27FC236}">
                  <a16:creationId xmlns:a16="http://schemas.microsoft.com/office/drawing/2014/main" id="{F935FC8D-9EDC-47C9-BAB7-7650F74E08E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00" y="3696"/>
              <a:ext cx="373" cy="3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225" name="Group 5">
              <a:extLst>
                <a:ext uri="{FF2B5EF4-FFF2-40B4-BE49-F238E27FC236}">
                  <a16:creationId xmlns:a16="http://schemas.microsoft.com/office/drawing/2014/main" id="{EA2441A0-9C8E-4EAC-B6D5-7E9BA625AFA0}"/>
                </a:ext>
              </a:extLst>
            </p:cNvPr>
            <p:cNvGrpSpPr>
              <a:grpSpLocks/>
            </p:cNvGrpSpPr>
            <p:nvPr/>
          </p:nvGrpSpPr>
          <p:grpSpPr bwMode="auto">
            <a:xfrm>
              <a:off x="0" y="3600"/>
              <a:ext cx="5145" cy="0"/>
              <a:chOff x="0" y="3600"/>
              <a:chExt cx="5145" cy="0"/>
            </a:xfrm>
          </p:grpSpPr>
          <p:sp>
            <p:nvSpPr>
              <p:cNvPr id="9226" name="Line 6">
                <a:extLst>
                  <a:ext uri="{FF2B5EF4-FFF2-40B4-BE49-F238E27FC236}">
                    <a16:creationId xmlns:a16="http://schemas.microsoft.com/office/drawing/2014/main" id="{8FA04BFF-7C08-4943-B588-3EB45E54D04E}"/>
                  </a:ext>
                </a:extLst>
              </p:cNvPr>
              <p:cNvSpPr>
                <a:spLocks noChangeShapeType="1"/>
              </p:cNvSpPr>
              <p:nvPr/>
            </p:nvSpPr>
            <p:spPr bwMode="auto">
              <a:xfrm>
                <a:off x="0" y="3600"/>
                <a:ext cx="737" cy="0"/>
              </a:xfrm>
              <a:prstGeom prst="line">
                <a:avLst/>
              </a:prstGeom>
              <a:noFill/>
              <a:ln w="69840">
                <a:solidFill>
                  <a:srgbClr val="83AF2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27" name="Line 7">
                <a:extLst>
                  <a:ext uri="{FF2B5EF4-FFF2-40B4-BE49-F238E27FC236}">
                    <a16:creationId xmlns:a16="http://schemas.microsoft.com/office/drawing/2014/main" id="{A981A6CB-66E6-42A8-97B0-9BD4A55CFBF4}"/>
                  </a:ext>
                </a:extLst>
              </p:cNvPr>
              <p:cNvSpPr>
                <a:spLocks noChangeShapeType="1"/>
              </p:cNvSpPr>
              <p:nvPr/>
            </p:nvSpPr>
            <p:spPr bwMode="auto">
              <a:xfrm>
                <a:off x="752" y="3600"/>
                <a:ext cx="737" cy="0"/>
              </a:xfrm>
              <a:prstGeom prst="line">
                <a:avLst/>
              </a:prstGeom>
              <a:noFill/>
              <a:ln w="69840">
                <a:solidFill>
                  <a:srgbClr val="7D321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28" name="Line 8">
                <a:extLst>
                  <a:ext uri="{FF2B5EF4-FFF2-40B4-BE49-F238E27FC236}">
                    <a16:creationId xmlns:a16="http://schemas.microsoft.com/office/drawing/2014/main" id="{5F0EA8F6-496E-4349-8BF9-3D6B9B66A820}"/>
                  </a:ext>
                </a:extLst>
              </p:cNvPr>
              <p:cNvSpPr>
                <a:spLocks noChangeShapeType="1"/>
              </p:cNvSpPr>
              <p:nvPr/>
            </p:nvSpPr>
            <p:spPr bwMode="auto">
              <a:xfrm>
                <a:off x="1480" y="3600"/>
                <a:ext cx="737" cy="0"/>
              </a:xfrm>
              <a:prstGeom prst="line">
                <a:avLst/>
              </a:prstGeom>
              <a:noFill/>
              <a:ln w="69840">
                <a:solidFill>
                  <a:srgbClr val="AF111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 name="Line 9">
                <a:extLst>
                  <a:ext uri="{FF2B5EF4-FFF2-40B4-BE49-F238E27FC236}">
                    <a16:creationId xmlns:a16="http://schemas.microsoft.com/office/drawing/2014/main" id="{595B0558-3C40-4333-94F2-9A1DC4083407}"/>
                  </a:ext>
                </a:extLst>
              </p:cNvPr>
              <p:cNvSpPr>
                <a:spLocks noChangeShapeType="1"/>
              </p:cNvSpPr>
              <p:nvPr/>
            </p:nvSpPr>
            <p:spPr bwMode="auto">
              <a:xfrm>
                <a:off x="2216" y="3600"/>
                <a:ext cx="737" cy="0"/>
              </a:xfrm>
              <a:prstGeom prst="line">
                <a:avLst/>
              </a:prstGeom>
              <a:noFill/>
              <a:ln w="69840">
                <a:solidFill>
                  <a:srgbClr val="590F6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30" name="Line 10">
                <a:extLst>
                  <a:ext uri="{FF2B5EF4-FFF2-40B4-BE49-F238E27FC236}">
                    <a16:creationId xmlns:a16="http://schemas.microsoft.com/office/drawing/2014/main" id="{8F592CA3-2D2B-43A4-ABE2-31E18EB4B683}"/>
                  </a:ext>
                </a:extLst>
              </p:cNvPr>
              <p:cNvSpPr>
                <a:spLocks noChangeShapeType="1"/>
              </p:cNvSpPr>
              <p:nvPr/>
            </p:nvSpPr>
            <p:spPr bwMode="auto">
              <a:xfrm>
                <a:off x="2936" y="3600"/>
                <a:ext cx="737" cy="0"/>
              </a:xfrm>
              <a:prstGeom prst="line">
                <a:avLst/>
              </a:prstGeom>
              <a:noFill/>
              <a:ln w="69840">
                <a:solidFill>
                  <a:srgbClr val="0082C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31" name="Line 11">
                <a:extLst>
                  <a:ext uri="{FF2B5EF4-FFF2-40B4-BE49-F238E27FC236}">
                    <a16:creationId xmlns:a16="http://schemas.microsoft.com/office/drawing/2014/main" id="{7176F077-4242-4A93-A9AD-E22E66D6C9CC}"/>
                  </a:ext>
                </a:extLst>
              </p:cNvPr>
              <p:cNvSpPr>
                <a:spLocks noChangeShapeType="1"/>
              </p:cNvSpPr>
              <p:nvPr/>
            </p:nvSpPr>
            <p:spPr bwMode="auto">
              <a:xfrm>
                <a:off x="3664" y="3600"/>
                <a:ext cx="737" cy="0"/>
              </a:xfrm>
              <a:prstGeom prst="line">
                <a:avLst/>
              </a:prstGeom>
              <a:noFill/>
              <a:ln w="69840">
                <a:solidFill>
                  <a:srgbClr val="DBA6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32" name="Line 12">
                <a:extLst>
                  <a:ext uri="{FF2B5EF4-FFF2-40B4-BE49-F238E27FC236}">
                    <a16:creationId xmlns:a16="http://schemas.microsoft.com/office/drawing/2014/main" id="{BB8B751B-1DA8-4692-BCA9-8315E37A4FB8}"/>
                  </a:ext>
                </a:extLst>
              </p:cNvPr>
              <p:cNvSpPr>
                <a:spLocks noChangeShapeType="1"/>
              </p:cNvSpPr>
              <p:nvPr/>
            </p:nvSpPr>
            <p:spPr bwMode="auto">
              <a:xfrm>
                <a:off x="4408" y="3600"/>
                <a:ext cx="737" cy="0"/>
              </a:xfrm>
              <a:prstGeom prst="line">
                <a:avLst/>
              </a:prstGeom>
              <a:noFill/>
              <a:ln w="69840">
                <a:solidFill>
                  <a:srgbClr val="91C4E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grpSp>
      <p:sp>
        <p:nvSpPr>
          <p:cNvPr id="9229" name="Rectangle 13">
            <a:extLst>
              <a:ext uri="{FF2B5EF4-FFF2-40B4-BE49-F238E27FC236}">
                <a16:creationId xmlns:a16="http://schemas.microsoft.com/office/drawing/2014/main" id="{28BFCA14-C57B-4103-9C06-EF3FDFB8BF4A}"/>
              </a:ext>
            </a:extLst>
          </p:cNvPr>
          <p:cNvSpPr>
            <a:spLocks noGrp="1" noChangeArrowheads="1"/>
          </p:cNvSpPr>
          <p:nvPr>
            <p:ph type="ftr"/>
          </p:nvPr>
        </p:nvSpPr>
        <p:spPr bwMode="auto">
          <a:xfrm>
            <a:off x="684213" y="6019800"/>
            <a:ext cx="5546725" cy="4572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0000" bIns="46800" numCol="1" anchor="t" anchorCtr="0" compatLnSpc="1">
            <a:prstTxWarp prst="textNoShape">
              <a:avLst/>
            </a:prstTxWarp>
          </a:bodyPr>
          <a:lstStyle>
            <a:lvl1pPr eaLnBrk="1">
              <a:buClrTx/>
              <a:buSzPct val="100000"/>
              <a:buFontTx/>
              <a:buNone/>
              <a:tabLst>
                <a:tab pos="723900" algn="l"/>
                <a:tab pos="1447800" algn="l"/>
                <a:tab pos="2171700" algn="l"/>
                <a:tab pos="2895600" algn="l"/>
                <a:tab pos="3619500" algn="l"/>
                <a:tab pos="4343400" algn="l"/>
                <a:tab pos="5067300" algn="l"/>
              </a:tabLst>
              <a:defRPr sz="1200" b="1">
                <a:solidFill>
                  <a:srgbClr val="4A657D"/>
                </a:solidFill>
                <a:latin typeface="Arial Narrow" panose="020B0606020202030204" pitchFamily="34" charset="0"/>
                <a:cs typeface="바탕" pitchFamily="16" charset="0"/>
              </a:defRPr>
            </a:lvl1pPr>
          </a:lstStyle>
          <a:p>
            <a:pPr>
              <a:defRPr/>
            </a:pPr>
            <a:r>
              <a:rPr lang="de-DE" altLang="de-DE"/>
              <a:t>Universit</a:t>
            </a:r>
            <a:r>
              <a:rPr lang="de-DE" altLang="de-DE">
                <a:latin typeface="Times New Roman" panose="02020603050405020304" pitchFamily="18" charset="0"/>
              </a:rPr>
              <a:t>ä</a:t>
            </a:r>
            <a:r>
              <a:rPr lang="de-DE" altLang="de-DE"/>
              <a:t>t zu K</a:t>
            </a:r>
            <a:r>
              <a:rPr lang="de-DE" altLang="de-DE">
                <a:latin typeface="Times New Roman" panose="02020603050405020304" pitchFamily="18" charset="0"/>
              </a:rPr>
              <a:t>ö</a:t>
            </a:r>
            <a:r>
              <a:rPr lang="de-DE" altLang="de-DE"/>
              <a:t>ln, Philosophische Fakult</a:t>
            </a:r>
            <a:r>
              <a:rPr lang="de-DE" altLang="de-DE">
                <a:latin typeface="Times New Roman" panose="02020603050405020304" pitchFamily="18" charset="0"/>
              </a:rPr>
              <a:t>ä</a:t>
            </a:r>
            <a:r>
              <a:rPr lang="de-DE" altLang="de-DE"/>
              <a:t>t, Historisches Institut</a:t>
            </a:r>
          </a:p>
          <a:p>
            <a:pPr>
              <a:defRPr/>
            </a:pPr>
            <a:r>
              <a:rPr lang="de-DE" altLang="de-DE"/>
              <a:t>Obligatorische Drittsemesterberatung BA Geschichte Lehramt HRG </a:t>
            </a:r>
          </a:p>
        </p:txBody>
      </p:sp>
      <p:sp>
        <p:nvSpPr>
          <p:cNvPr id="9222" name="Rectangle 14">
            <a:extLst>
              <a:ext uri="{FF2B5EF4-FFF2-40B4-BE49-F238E27FC236}">
                <a16:creationId xmlns:a16="http://schemas.microsoft.com/office/drawing/2014/main" id="{16CC9EB6-966C-4551-85CC-8039F095EA55}"/>
              </a:ext>
            </a:extLst>
          </p:cNvPr>
          <p:cNvSpPr>
            <a:spLocks noGrp="1" noChangeArrowheads="1"/>
          </p:cNvSpPr>
          <p:nvPr>
            <p:ph type="title"/>
          </p:nvPr>
        </p:nvSpPr>
        <p:spPr bwMode="auto">
          <a:xfrm>
            <a:off x="457200" y="228600"/>
            <a:ext cx="8215313"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9223" name="Rectangle 15">
            <a:extLst>
              <a:ext uri="{FF2B5EF4-FFF2-40B4-BE49-F238E27FC236}">
                <a16:creationId xmlns:a16="http://schemas.microsoft.com/office/drawing/2014/main" id="{D7A36764-ABE3-417F-A076-B4E25591E481}"/>
              </a:ext>
            </a:extLst>
          </p:cNvPr>
          <p:cNvSpPr>
            <a:spLocks noGrp="1" noChangeArrowheads="1"/>
          </p:cNvSpPr>
          <p:nvPr>
            <p:ph type="body" idx="1"/>
          </p:nvPr>
        </p:nvSpPr>
        <p:spPr bwMode="auto">
          <a:xfrm>
            <a:off x="457200" y="1604963"/>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p:txBody>
      </p:sp>
    </p:spTree>
    <p:extLst>
      <p:ext uri="{BB962C8B-B14F-4D97-AF65-F5344CB8AC3E}">
        <p14:creationId xmlns:p14="http://schemas.microsoft.com/office/powerpoint/2010/main" val="939446277"/>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CD0921"/>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000" b="1">
          <a:solidFill>
            <a:srgbClr val="CD0921"/>
          </a:solidFill>
          <a:latin typeface="Arial" panose="020B0604020202020204" pitchFamily="34" charset="0"/>
          <a:cs typeface="ヒラギノ角ゴ Pro W3"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2B586C"/>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b="1" kern="1200">
          <a:solidFill>
            <a:srgbClr val="2B586C"/>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b="1" kern="1200">
          <a:solidFill>
            <a:srgbClr val="2B586C"/>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2B586C"/>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b="1" kern="1200">
          <a:solidFill>
            <a:srgbClr val="2B58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pic>
        <p:nvPicPr>
          <p:cNvPr id="8" name="Grafik 7">
            <a:extLst>
              <a:ext uri="{FF2B5EF4-FFF2-40B4-BE49-F238E27FC236}">
                <a16:creationId xmlns:a16="http://schemas.microsoft.com/office/drawing/2014/main" id="{53A22080-DD40-41EA-A81E-865EBD2FFEDA}"/>
              </a:ext>
            </a:extLst>
          </p:cNvPr>
          <p:cNvPicPr>
            <a:picLocks noChangeAspect="1"/>
          </p:cNvPicPr>
          <p:nvPr/>
        </p:nvPicPr>
        <p:blipFill>
          <a:blip r:embed="rId2"/>
          <a:stretch>
            <a:fillRect/>
          </a:stretch>
        </p:blipFill>
        <p:spPr>
          <a:xfrm>
            <a:off x="2771800" y="1320666"/>
            <a:ext cx="3384376" cy="4216668"/>
          </a:xfrm>
          <a:prstGeom prst="rect">
            <a:avLst/>
          </a:prstGeom>
        </p:spPr>
      </p:pic>
    </p:spTree>
    <p:extLst>
      <p:ext uri="{BB962C8B-B14F-4D97-AF65-F5344CB8AC3E}">
        <p14:creationId xmlns:p14="http://schemas.microsoft.com/office/powerpoint/2010/main" val="330010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9" name="Rechteck 8">
            <a:extLst>
              <a:ext uri="{FF2B5EF4-FFF2-40B4-BE49-F238E27FC236}">
                <a16:creationId xmlns:a16="http://schemas.microsoft.com/office/drawing/2014/main" id="{4FA2649C-BE76-4E72-BE29-CAC2C2134CBA}"/>
              </a:ext>
            </a:extLst>
          </p:cNvPr>
          <p:cNvSpPr/>
          <p:nvPr/>
        </p:nvSpPr>
        <p:spPr bwMode="auto">
          <a:xfrm>
            <a:off x="4018224" y="4687047"/>
            <a:ext cx="1993936" cy="36004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Ergänzungsbereich</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15" name="Rechteck 14">
            <a:extLst>
              <a:ext uri="{FF2B5EF4-FFF2-40B4-BE49-F238E27FC236}">
                <a16:creationId xmlns:a16="http://schemas.microsoft.com/office/drawing/2014/main" id="{C9B99F92-A4FE-41C2-8E25-FFD276CFB705}"/>
              </a:ext>
            </a:extLst>
          </p:cNvPr>
          <p:cNvSpPr/>
          <p:nvPr/>
        </p:nvSpPr>
        <p:spPr bwMode="auto">
          <a:xfrm>
            <a:off x="5345039" y="2575590"/>
            <a:ext cx="180019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Sprachpraxis</a:t>
            </a:r>
          </a:p>
        </p:txBody>
      </p:sp>
      <p:sp>
        <p:nvSpPr>
          <p:cNvPr id="16" name="Rechteck 15">
            <a:extLst>
              <a:ext uri="{FF2B5EF4-FFF2-40B4-BE49-F238E27FC236}">
                <a16:creationId xmlns:a16="http://schemas.microsoft.com/office/drawing/2014/main" id="{2EFD4E51-41A2-4717-BB4A-F82242F8D7C3}"/>
              </a:ext>
            </a:extLst>
          </p:cNvPr>
          <p:cNvSpPr/>
          <p:nvPr/>
        </p:nvSpPr>
        <p:spPr bwMode="auto">
          <a:xfrm>
            <a:off x="5406499" y="3401370"/>
            <a:ext cx="173873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Sozial-wissenschaften</a:t>
            </a:r>
          </a:p>
        </p:txBody>
      </p:sp>
      <p:sp>
        <p:nvSpPr>
          <p:cNvPr id="17" name="Rechteck 16">
            <a:extLst>
              <a:ext uri="{FF2B5EF4-FFF2-40B4-BE49-F238E27FC236}">
                <a16:creationId xmlns:a16="http://schemas.microsoft.com/office/drawing/2014/main" id="{BA4A17B4-24F1-48D5-A2A4-9ED92A502131}"/>
              </a:ext>
            </a:extLst>
          </p:cNvPr>
          <p:cNvSpPr/>
          <p:nvPr/>
        </p:nvSpPr>
        <p:spPr bwMode="auto">
          <a:xfrm>
            <a:off x="5398950" y="4001175"/>
            <a:ext cx="1746288" cy="432048"/>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Wirtschafts-wissenschaften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530E99FC-A6C9-4D79-A5E2-5DB0E957072A}"/>
              </a:ext>
            </a:extLst>
          </p:cNvPr>
          <p:cNvCxnSpPr>
            <a:cxnSpLocks/>
          </p:cNvCxnSpPr>
          <p:nvPr/>
        </p:nvCxnSpPr>
        <p:spPr bwMode="auto">
          <a:xfrm>
            <a:off x="4651428" y="2174938"/>
            <a:ext cx="679411" cy="6165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810E210B-4C35-4EC8-8B9D-2FE7C6439455}"/>
              </a:ext>
            </a:extLst>
          </p:cNvPr>
          <p:cNvCxnSpPr>
            <a:cxnSpLocks/>
            <a:stCxn id="11" idx="3"/>
            <a:endCxn id="16" idx="1"/>
          </p:cNvCxnSpPr>
          <p:nvPr/>
        </p:nvCxnSpPr>
        <p:spPr bwMode="auto">
          <a:xfrm flipV="1">
            <a:off x="4705201" y="3629970"/>
            <a:ext cx="701298" cy="2490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a:extLst>
              <a:ext uri="{FF2B5EF4-FFF2-40B4-BE49-F238E27FC236}">
                <a16:creationId xmlns:a16="http://schemas.microsoft.com/office/drawing/2014/main" id="{E8DD7345-589D-4A7F-976E-BBB94C42268C}"/>
              </a:ext>
            </a:extLst>
          </p:cNvPr>
          <p:cNvCxnSpPr>
            <a:stCxn id="11" idx="3"/>
            <a:endCxn id="17" idx="1"/>
          </p:cNvCxnSpPr>
          <p:nvPr/>
        </p:nvCxnSpPr>
        <p:spPr bwMode="auto">
          <a:xfrm>
            <a:off x="4705201" y="3879017"/>
            <a:ext cx="693749" cy="33818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262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9" name="Rechteck 8">
            <a:extLst>
              <a:ext uri="{FF2B5EF4-FFF2-40B4-BE49-F238E27FC236}">
                <a16:creationId xmlns:a16="http://schemas.microsoft.com/office/drawing/2014/main" id="{4FA2649C-BE76-4E72-BE29-CAC2C2134CBA}"/>
              </a:ext>
            </a:extLst>
          </p:cNvPr>
          <p:cNvSpPr/>
          <p:nvPr/>
        </p:nvSpPr>
        <p:spPr bwMode="auto">
          <a:xfrm>
            <a:off x="4018224" y="4687047"/>
            <a:ext cx="1993936" cy="36004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Ergänzungsbereich</a:t>
            </a:r>
          </a:p>
        </p:txBody>
      </p:sp>
      <p:sp>
        <p:nvSpPr>
          <p:cNvPr id="10" name="Rechteck 9">
            <a:extLst>
              <a:ext uri="{FF2B5EF4-FFF2-40B4-BE49-F238E27FC236}">
                <a16:creationId xmlns:a16="http://schemas.microsoft.com/office/drawing/2014/main" id="{0EE58CD8-6CC5-4C14-AC20-CA3F0B71476A}"/>
              </a:ext>
            </a:extLst>
          </p:cNvPr>
          <p:cNvSpPr/>
          <p:nvPr/>
        </p:nvSpPr>
        <p:spPr bwMode="auto">
          <a:xfrm>
            <a:off x="4018224" y="5210352"/>
            <a:ext cx="1993936" cy="34576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Bachelorarbeit</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15" name="Rechteck 14">
            <a:extLst>
              <a:ext uri="{FF2B5EF4-FFF2-40B4-BE49-F238E27FC236}">
                <a16:creationId xmlns:a16="http://schemas.microsoft.com/office/drawing/2014/main" id="{C9B99F92-A4FE-41C2-8E25-FFD276CFB705}"/>
              </a:ext>
            </a:extLst>
          </p:cNvPr>
          <p:cNvSpPr/>
          <p:nvPr/>
        </p:nvSpPr>
        <p:spPr bwMode="auto">
          <a:xfrm>
            <a:off x="5345039" y="2575590"/>
            <a:ext cx="180019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Sprachpraxis</a:t>
            </a:r>
          </a:p>
        </p:txBody>
      </p:sp>
      <p:sp>
        <p:nvSpPr>
          <p:cNvPr id="16" name="Rechteck 15">
            <a:extLst>
              <a:ext uri="{FF2B5EF4-FFF2-40B4-BE49-F238E27FC236}">
                <a16:creationId xmlns:a16="http://schemas.microsoft.com/office/drawing/2014/main" id="{2EFD4E51-41A2-4717-BB4A-F82242F8D7C3}"/>
              </a:ext>
            </a:extLst>
          </p:cNvPr>
          <p:cNvSpPr/>
          <p:nvPr/>
        </p:nvSpPr>
        <p:spPr bwMode="auto">
          <a:xfrm>
            <a:off x="5406499" y="3401370"/>
            <a:ext cx="173873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Sozial-wissenschaften</a:t>
            </a:r>
          </a:p>
        </p:txBody>
      </p:sp>
      <p:sp>
        <p:nvSpPr>
          <p:cNvPr id="17" name="Rechteck 16">
            <a:extLst>
              <a:ext uri="{FF2B5EF4-FFF2-40B4-BE49-F238E27FC236}">
                <a16:creationId xmlns:a16="http://schemas.microsoft.com/office/drawing/2014/main" id="{BA4A17B4-24F1-48D5-A2A4-9ED92A502131}"/>
              </a:ext>
            </a:extLst>
          </p:cNvPr>
          <p:cNvSpPr/>
          <p:nvPr/>
        </p:nvSpPr>
        <p:spPr bwMode="auto">
          <a:xfrm>
            <a:off x="5398950" y="4001175"/>
            <a:ext cx="1746288" cy="432048"/>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Wirtschafts-wissenschaften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530E99FC-A6C9-4D79-A5E2-5DB0E957072A}"/>
              </a:ext>
            </a:extLst>
          </p:cNvPr>
          <p:cNvCxnSpPr>
            <a:cxnSpLocks/>
          </p:cNvCxnSpPr>
          <p:nvPr/>
        </p:nvCxnSpPr>
        <p:spPr bwMode="auto">
          <a:xfrm>
            <a:off x="4651428" y="2174938"/>
            <a:ext cx="679411" cy="6165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810E210B-4C35-4EC8-8B9D-2FE7C6439455}"/>
              </a:ext>
            </a:extLst>
          </p:cNvPr>
          <p:cNvCxnSpPr>
            <a:cxnSpLocks/>
            <a:stCxn id="11" idx="3"/>
            <a:endCxn id="16" idx="1"/>
          </p:cNvCxnSpPr>
          <p:nvPr/>
        </p:nvCxnSpPr>
        <p:spPr bwMode="auto">
          <a:xfrm flipV="1">
            <a:off x="4705201" y="3629970"/>
            <a:ext cx="701298" cy="2490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a:extLst>
              <a:ext uri="{FF2B5EF4-FFF2-40B4-BE49-F238E27FC236}">
                <a16:creationId xmlns:a16="http://schemas.microsoft.com/office/drawing/2014/main" id="{E8DD7345-589D-4A7F-976E-BBB94C42268C}"/>
              </a:ext>
            </a:extLst>
          </p:cNvPr>
          <p:cNvCxnSpPr>
            <a:stCxn id="11" idx="3"/>
            <a:endCxn id="17" idx="1"/>
          </p:cNvCxnSpPr>
          <p:nvPr/>
        </p:nvCxnSpPr>
        <p:spPr bwMode="auto">
          <a:xfrm>
            <a:off x="4705201" y="3879017"/>
            <a:ext cx="693749" cy="33818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61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graphicFrame>
        <p:nvGraphicFramePr>
          <p:cNvPr id="6" name="Tabelle 5">
            <a:extLst>
              <a:ext uri="{FF2B5EF4-FFF2-40B4-BE49-F238E27FC236}">
                <a16:creationId xmlns:a16="http://schemas.microsoft.com/office/drawing/2014/main" id="{C849A5C1-CC9C-4DF9-8283-CC3BB5664552}"/>
              </a:ext>
            </a:extLst>
          </p:cNvPr>
          <p:cNvGraphicFramePr>
            <a:graphicFrameLocks noGrp="1"/>
          </p:cNvGraphicFramePr>
          <p:nvPr>
            <p:extLst>
              <p:ext uri="{D42A27DB-BD31-4B8C-83A1-F6EECF244321}">
                <p14:modId xmlns:p14="http://schemas.microsoft.com/office/powerpoint/2010/main" val="3265812155"/>
              </p:ext>
            </p:extLst>
          </p:nvPr>
        </p:nvGraphicFramePr>
        <p:xfrm>
          <a:off x="1187624" y="1844823"/>
          <a:ext cx="6423391" cy="3354542"/>
        </p:xfrm>
        <a:graphic>
          <a:graphicData uri="http://schemas.openxmlformats.org/drawingml/2006/table">
            <a:tbl>
              <a:tblPr firstRow="1" firstCol="1" bandRow="1"/>
              <a:tblGrid>
                <a:gridCol w="3155011">
                  <a:extLst>
                    <a:ext uri="{9D8B030D-6E8A-4147-A177-3AD203B41FA5}">
                      <a16:colId xmlns:a16="http://schemas.microsoft.com/office/drawing/2014/main" val="1409702627"/>
                    </a:ext>
                  </a:extLst>
                </a:gridCol>
                <a:gridCol w="1602279">
                  <a:extLst>
                    <a:ext uri="{9D8B030D-6E8A-4147-A177-3AD203B41FA5}">
                      <a16:colId xmlns:a16="http://schemas.microsoft.com/office/drawing/2014/main" val="3892214318"/>
                    </a:ext>
                  </a:extLst>
                </a:gridCol>
                <a:gridCol w="1666101">
                  <a:extLst>
                    <a:ext uri="{9D8B030D-6E8A-4147-A177-3AD203B41FA5}">
                      <a16:colId xmlns:a16="http://schemas.microsoft.com/office/drawing/2014/main" val="3677724624"/>
                    </a:ext>
                  </a:extLst>
                </a:gridCol>
              </a:tblGrid>
              <a:tr h="877556">
                <a:tc gridSpan="3">
                  <a:txBody>
                    <a:bodyPr/>
                    <a:lstStyle/>
                    <a:p>
                      <a:pPr algn="ctr">
                        <a:lnSpc>
                          <a:spcPct val="107000"/>
                        </a:lnSpc>
                        <a:spcAft>
                          <a:spcPts val="0"/>
                        </a:spcAft>
                      </a:pPr>
                      <a:endParaRPr lang="de-DE" sz="20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e-DE" sz="2000" dirty="0">
                          <a:effectLst/>
                          <a:latin typeface="Georgia" panose="02040502050405020303" pitchFamily="18" charset="0"/>
                          <a:ea typeface="Calibri" panose="020F0502020204030204" pitchFamily="34" charset="0"/>
                          <a:cs typeface="Times New Roman" panose="02020603050405020304" pitchFamily="18" charset="0"/>
                        </a:rPr>
                        <a:t>Basismodul 5 (Lateinamerikanische Geschichte I)</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1605613"/>
                  </a:ext>
                </a:extLst>
              </a:tr>
              <a:tr h="305632">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a:t>
                      </a:r>
                      <a:r>
                        <a:rPr lang="de-DE" sz="1200" dirty="0" err="1">
                          <a:effectLst/>
                          <a:latin typeface="Georgia" panose="02040502050405020303" pitchFamily="18" charset="0"/>
                          <a:ea typeface="Calibri" panose="020F0502020204030204" pitchFamily="34" charset="0"/>
                          <a:cs typeface="Times New Roman" panose="02020603050405020304" pitchFamily="18" charset="0"/>
                        </a:rPr>
                        <a:t>workload</a:t>
                      </a:r>
                      <a:r>
                        <a:rPr lang="de-DE" sz="1200" dirty="0">
                          <a:effectLst/>
                          <a:latin typeface="Georgia" panose="02040502050405020303" pitchFamily="18"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Angebot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Leistungspunkte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extLst>
                  <a:ext uri="{0D108BD9-81ED-4DB2-BD59-A6C34878D82A}">
                    <a16:rowId xmlns:a16="http://schemas.microsoft.com/office/drawing/2014/main" val="3988827105"/>
                  </a:ext>
                </a:extLst>
              </a:tr>
              <a:tr h="627229">
                <a:tc>
                  <a:txBody>
                    <a:bodyPr/>
                    <a:lstStyle/>
                    <a:p>
                      <a:pPr algn="ctr">
                        <a:lnSpc>
                          <a:spcPct val="107000"/>
                        </a:lnSpc>
                        <a:spcAft>
                          <a:spcPts val="0"/>
                        </a:spcAft>
                      </a:pPr>
                      <a:endParaRPr lang="de-DE" sz="12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180 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de-DE" sz="12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jedes Wintersemester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de-DE" sz="12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6 LP</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168271"/>
                  </a:ext>
                </a:extLst>
              </a:tr>
              <a:tr h="305632">
                <a:tc gridSpan="3">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43805757"/>
                  </a:ext>
                </a:extLst>
              </a:tr>
              <a:tr h="305632">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Modulelemente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Kontaktzeit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Selbststudium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extLst>
                  <a:ext uri="{0D108BD9-81ED-4DB2-BD59-A6C34878D82A}">
                    <a16:rowId xmlns:a16="http://schemas.microsoft.com/office/drawing/2014/main" val="2039262804"/>
                  </a:ext>
                </a:extLst>
              </a:tr>
              <a:tr h="627229">
                <a:tc>
                  <a:txBody>
                    <a:bodyPr/>
                    <a:lstStyle/>
                    <a:p>
                      <a:pP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Einführungsseminar (inkl. Tutorium)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60 h</a:t>
                      </a:r>
                    </a:p>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(4 h pro Woche)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60 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141176"/>
                  </a:ext>
                </a:extLst>
              </a:tr>
              <a:tr h="305632">
                <a:tc>
                  <a:txBody>
                    <a:bodyPr/>
                    <a:lstStyle/>
                    <a:p>
                      <a:pP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Modulprüfung: Hausarbeit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60 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338730"/>
                  </a:ext>
                </a:extLst>
              </a:tr>
            </a:tbl>
          </a:graphicData>
        </a:graphic>
      </p:graphicFrame>
    </p:spTree>
    <p:extLst>
      <p:ext uri="{BB962C8B-B14F-4D97-AF65-F5344CB8AC3E}">
        <p14:creationId xmlns:p14="http://schemas.microsoft.com/office/powerpoint/2010/main" val="244431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1A5D599-0E5A-4FE8-BF3A-08B180410E75}"/>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2B75DE9B-3228-434B-822A-6826C21DE754}"/>
              </a:ext>
            </a:extLst>
          </p:cNvPr>
          <p:cNvSpPr>
            <a:spLocks noGrp="1"/>
          </p:cNvSpPr>
          <p:nvPr>
            <p:ph type="ftr" idx="10"/>
          </p:nvPr>
        </p:nvSpPr>
        <p:spPr>
          <a:xfrm>
            <a:off x="755576" y="6012881"/>
            <a:ext cx="5546725" cy="457200"/>
          </a:xfrm>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graphicFrame>
        <p:nvGraphicFramePr>
          <p:cNvPr id="3" name="Tabelle 2">
            <a:extLst>
              <a:ext uri="{FF2B5EF4-FFF2-40B4-BE49-F238E27FC236}">
                <a16:creationId xmlns:a16="http://schemas.microsoft.com/office/drawing/2014/main" id="{FF5D53DB-9029-435E-9452-0A024AAF2DF5}"/>
              </a:ext>
            </a:extLst>
          </p:cNvPr>
          <p:cNvGraphicFramePr>
            <a:graphicFrameLocks noGrp="1"/>
          </p:cNvGraphicFramePr>
          <p:nvPr>
            <p:extLst>
              <p:ext uri="{D42A27DB-BD31-4B8C-83A1-F6EECF244321}">
                <p14:modId xmlns:p14="http://schemas.microsoft.com/office/powerpoint/2010/main" val="1032026550"/>
              </p:ext>
            </p:extLst>
          </p:nvPr>
        </p:nvGraphicFramePr>
        <p:xfrm>
          <a:off x="1331640" y="1772816"/>
          <a:ext cx="6192687" cy="3640478"/>
        </p:xfrm>
        <a:graphic>
          <a:graphicData uri="http://schemas.openxmlformats.org/drawingml/2006/table">
            <a:tbl>
              <a:tblPr firstRow="1" firstCol="1" bandRow="1"/>
              <a:tblGrid>
                <a:gridCol w="3041695">
                  <a:extLst>
                    <a:ext uri="{9D8B030D-6E8A-4147-A177-3AD203B41FA5}">
                      <a16:colId xmlns:a16="http://schemas.microsoft.com/office/drawing/2014/main" val="2983352801"/>
                    </a:ext>
                  </a:extLst>
                </a:gridCol>
                <a:gridCol w="1544731">
                  <a:extLst>
                    <a:ext uri="{9D8B030D-6E8A-4147-A177-3AD203B41FA5}">
                      <a16:colId xmlns:a16="http://schemas.microsoft.com/office/drawing/2014/main" val="2472344114"/>
                    </a:ext>
                  </a:extLst>
                </a:gridCol>
                <a:gridCol w="1606261">
                  <a:extLst>
                    <a:ext uri="{9D8B030D-6E8A-4147-A177-3AD203B41FA5}">
                      <a16:colId xmlns:a16="http://schemas.microsoft.com/office/drawing/2014/main" val="4209592420"/>
                    </a:ext>
                  </a:extLst>
                </a:gridCol>
              </a:tblGrid>
              <a:tr h="745142">
                <a:tc gridSpan="3">
                  <a:txBody>
                    <a:bodyPr/>
                    <a:lstStyle/>
                    <a:p>
                      <a:pPr algn="ctr">
                        <a:lnSpc>
                          <a:spcPct val="107000"/>
                        </a:lnSpc>
                        <a:spcAft>
                          <a:spcPts val="0"/>
                        </a:spcAft>
                      </a:pPr>
                      <a:endParaRPr lang="de-DE" sz="18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e-DE" sz="1800" dirty="0">
                          <a:effectLst/>
                          <a:latin typeface="Georgia" panose="02040502050405020303" pitchFamily="18" charset="0"/>
                          <a:ea typeface="Calibri" panose="020F0502020204030204" pitchFamily="34" charset="0"/>
                          <a:cs typeface="Times New Roman" panose="02020603050405020304" pitchFamily="18" charset="0"/>
                        </a:rPr>
                        <a:t>Basismodul 6 (Lateinamerikanische Geschichte II)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22721780"/>
                  </a:ext>
                </a:extLst>
              </a:tr>
              <a:tr h="259515">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a:t>
                      </a:r>
                      <a:r>
                        <a:rPr lang="de-DE" sz="1200" dirty="0" err="1">
                          <a:effectLst/>
                          <a:latin typeface="Georgia" panose="02040502050405020303" pitchFamily="18" charset="0"/>
                          <a:ea typeface="Calibri" panose="020F0502020204030204" pitchFamily="34" charset="0"/>
                          <a:cs typeface="Times New Roman" panose="02020603050405020304" pitchFamily="18" charset="0"/>
                        </a:rPr>
                        <a:t>workload</a:t>
                      </a:r>
                      <a:r>
                        <a:rPr lang="de-DE" sz="1200" dirty="0">
                          <a:effectLst/>
                          <a:latin typeface="Georgia" panose="02040502050405020303" pitchFamily="18"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Angebot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Leistungspunkte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extLst>
                  <a:ext uri="{0D108BD9-81ED-4DB2-BD59-A6C34878D82A}">
                    <a16:rowId xmlns:a16="http://schemas.microsoft.com/office/drawing/2014/main" val="2023977663"/>
                  </a:ext>
                </a:extLst>
              </a:tr>
              <a:tr h="259515">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270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alternierend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9 LP</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472937"/>
                  </a:ext>
                </a:extLst>
              </a:tr>
              <a:tr h="259515">
                <a:tc gridSpan="3">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50304494"/>
                  </a:ext>
                </a:extLst>
              </a:tr>
              <a:tr h="259515">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Modulelemente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Kontaktzeit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Selbststudium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86"/>
                    </a:solidFill>
                  </a:tcPr>
                </a:tc>
                <a:extLst>
                  <a:ext uri="{0D108BD9-81ED-4DB2-BD59-A6C34878D82A}">
                    <a16:rowId xmlns:a16="http://schemas.microsoft.com/office/drawing/2014/main" val="910865185"/>
                  </a:ext>
                </a:extLst>
              </a:tr>
              <a:tr h="532587">
                <a:tc>
                  <a:txBody>
                    <a:bodyPr/>
                    <a:lstStyle/>
                    <a:p>
                      <a:pP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Einführungsvorlesung Kolonialzeit (Wintersemester)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83383"/>
                  </a:ext>
                </a:extLst>
              </a:tr>
              <a:tr h="532587">
                <a:tc>
                  <a:txBody>
                    <a:bodyPr/>
                    <a:lstStyle/>
                    <a:p>
                      <a:pP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Einführungsvorlesung 19./20. Jahrhundert (Sommersemester)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801521"/>
                  </a:ext>
                </a:extLst>
              </a:tr>
              <a:tr h="259515">
                <a:tc>
                  <a:txBody>
                    <a:bodyPr/>
                    <a:lstStyle/>
                    <a:p>
                      <a:pP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Begleitseminar zur Einführungsvorlesung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30 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649096"/>
                  </a:ext>
                </a:extLst>
              </a:tr>
              <a:tr h="532587">
                <a:tc>
                  <a:txBody>
                    <a:bodyPr/>
                    <a:lstStyle/>
                    <a:p>
                      <a:pPr>
                        <a:lnSpc>
                          <a:spcPct val="107000"/>
                        </a:lnSpc>
                        <a:spcAft>
                          <a:spcPts val="0"/>
                        </a:spcAft>
                      </a:pPr>
                      <a:r>
                        <a:rPr lang="de-DE" sz="1200">
                          <a:effectLst/>
                          <a:latin typeface="Georgia" panose="02040502050405020303" pitchFamily="18" charset="0"/>
                          <a:ea typeface="Calibri" panose="020F0502020204030204" pitchFamily="34" charset="0"/>
                          <a:cs typeface="Times New Roman" panose="02020603050405020304" pitchFamily="18" charset="0"/>
                        </a:rPr>
                        <a:t>Modulprüfung: Klausur (im Sommersemester)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Georgia" panose="02040502050405020303" pitchFamily="18" charset="0"/>
                          <a:ea typeface="Calibri" panose="020F0502020204030204" pitchFamily="34" charset="0"/>
                          <a:cs typeface="Times New Roman" panose="02020603050405020304" pitchFamily="18" charset="0"/>
                        </a:rPr>
                        <a:t>90 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193059"/>
                  </a:ext>
                </a:extLst>
              </a:tr>
            </a:tbl>
          </a:graphicData>
        </a:graphic>
      </p:graphicFrame>
      <p:sp>
        <p:nvSpPr>
          <p:cNvPr id="4" name="Rectangle 1">
            <a:extLst>
              <a:ext uri="{FF2B5EF4-FFF2-40B4-BE49-F238E27FC236}">
                <a16:creationId xmlns:a16="http://schemas.microsoft.com/office/drawing/2014/main" id="{E2F2F305-9C32-4270-89CC-6E1AC56873CA}"/>
              </a:ext>
            </a:extLst>
          </p:cNvPr>
          <p:cNvSpPr>
            <a:spLocks noChangeArrowheads="1"/>
          </p:cNvSpPr>
          <p:nvPr/>
        </p:nvSpPr>
        <p:spPr bwMode="auto">
          <a:xfrm>
            <a:off x="2136775" y="255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11864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33DA316-EA91-40BC-BA62-9828385C817E}"/>
              </a:ext>
            </a:extLst>
          </p:cNvPr>
          <p:cNvSpPr>
            <a:spLocks noGrp="1"/>
          </p:cNvSpPr>
          <p:nvPr>
            <p:ph type="title"/>
          </p:nvPr>
        </p:nvSpPr>
        <p:spPr/>
        <p:txBody>
          <a:bodyPr/>
          <a:lstStyle/>
          <a:p>
            <a:pPr algn="ctr"/>
            <a:r>
              <a:rPr lang="de-DE" sz="3600" dirty="0">
                <a:latin typeface="Georgia" panose="02040502050405020303" pitchFamily="18" charset="0"/>
              </a:rPr>
              <a:t>Einführungsvorlesungen</a:t>
            </a:r>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marL="0" marR="0" lvl="0" indent="0" algn="l" defTabSz="449263" rtl="0" eaLnBrk="1" fontAlgn="base" latinLnBrk="0" hangingPunct="0">
              <a:lnSpc>
                <a:spcPct val="100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Lst>
              <a:defRPr/>
            </a:pP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Universit</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ä</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t zu K</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ö</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ln, Historisches Institut, Iberische und Lateinamerikanische Abteilung</a:t>
            </a:r>
          </a:p>
        </p:txBody>
      </p:sp>
      <p:sp>
        <p:nvSpPr>
          <p:cNvPr id="4" name="Inhaltsplatzhalter 3">
            <a:extLst>
              <a:ext uri="{FF2B5EF4-FFF2-40B4-BE49-F238E27FC236}">
                <a16:creationId xmlns:a16="http://schemas.microsoft.com/office/drawing/2014/main" id="{35F86770-D53F-4AF3-9316-CDA72D3DD047}"/>
              </a:ext>
            </a:extLst>
          </p:cNvPr>
          <p:cNvSpPr>
            <a:spLocks noGrp="1"/>
          </p:cNvSpPr>
          <p:nvPr>
            <p:ph idx="1"/>
          </p:nvPr>
        </p:nvSpPr>
        <p:spPr/>
        <p:txBody>
          <a:bodyPr/>
          <a:lstStyle/>
          <a:p>
            <a:r>
              <a:rPr lang="de-DE" sz="2000" b="0" dirty="0">
                <a:solidFill>
                  <a:schemeClr val="tx1"/>
                </a:solidFill>
                <a:latin typeface="Georgia" panose="02040502050405020303" pitchFamily="18" charset="0"/>
              </a:rPr>
              <a:t>Einführungsvorlesungen (2 x 2 SWS) geben einen historischen Überblick </a:t>
            </a:r>
          </a:p>
          <a:p>
            <a:r>
              <a:rPr lang="de-DE" sz="2000" b="0" dirty="0">
                <a:solidFill>
                  <a:schemeClr val="tx1"/>
                </a:solidFill>
                <a:latin typeface="Georgia" panose="02040502050405020303" pitchFamily="18" charset="0"/>
              </a:rPr>
              <a:t>EVL I: Koloniale Geschichte Iberoamerikas </a:t>
            </a:r>
          </a:p>
          <a:p>
            <a:r>
              <a:rPr lang="de-DE" sz="2000" b="0" dirty="0">
                <a:solidFill>
                  <a:schemeClr val="tx1"/>
                </a:solidFill>
                <a:latin typeface="Georgia" panose="02040502050405020303" pitchFamily="18" charset="0"/>
              </a:rPr>
              <a:t>EVL II: Geschichte Lateinamerikas von der Unabhängigkeit bis zum Ende des 20.Jahrhunderts</a:t>
            </a:r>
          </a:p>
          <a:p>
            <a:r>
              <a:rPr lang="de-DE" sz="2000" b="0" dirty="0">
                <a:solidFill>
                  <a:schemeClr val="tx1"/>
                </a:solidFill>
                <a:latin typeface="Georgia" panose="02040502050405020303" pitchFamily="18" charset="0"/>
              </a:rPr>
              <a:t>In den Einführungsvorlesungen erhalten die Studierenden einen Überblick über die Ereignisse, Prozesse und Strukturen der Kolonialzeit und der postkolonialen Phase Lateinamerikas. Im Begleitseminar werden die erworbenen Kenntnisse in Diskussionen, Quellenanalysen und Textbesprechungen vertieft. Hier findet auch eine Vorbereitung auf die Abschlussklausur statt.</a:t>
            </a:r>
          </a:p>
          <a:p>
            <a:r>
              <a:rPr lang="de-DE" sz="2000" b="0" dirty="0">
                <a:solidFill>
                  <a:schemeClr val="tx1"/>
                </a:solidFill>
                <a:latin typeface="Georgia" panose="02040502050405020303" pitchFamily="18" charset="0"/>
              </a:rPr>
              <a:t>Nur ein Begleitseminar ist obligatorisch; es wird gleichwohl empfohlen, auch das  zweite Begleitseminar zu besuchen.</a:t>
            </a:r>
          </a:p>
          <a:p>
            <a:endParaRPr lang="de-DE" sz="2000" b="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17939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33DA316-EA91-40BC-BA62-9828385C817E}"/>
              </a:ext>
            </a:extLst>
          </p:cNvPr>
          <p:cNvSpPr>
            <a:spLocks noGrp="1"/>
          </p:cNvSpPr>
          <p:nvPr>
            <p:ph type="title"/>
          </p:nvPr>
        </p:nvSpPr>
        <p:spPr/>
        <p:txBody>
          <a:bodyPr/>
          <a:lstStyle/>
          <a:p>
            <a:pPr algn="ctr"/>
            <a:r>
              <a:rPr lang="de-DE" sz="3600" dirty="0">
                <a:latin typeface="Georgia" panose="02040502050405020303" pitchFamily="18" charset="0"/>
              </a:rPr>
              <a:t>Einführungsseminar</a:t>
            </a:r>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marL="0" marR="0" lvl="0" indent="0" algn="l" defTabSz="449263" rtl="0" eaLnBrk="1" fontAlgn="base" latinLnBrk="0" hangingPunct="0">
              <a:lnSpc>
                <a:spcPct val="100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Lst>
              <a:defRPr/>
            </a:pP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Universit</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ä</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t zu K</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ö</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ln, Historisches Institut, Iberische und Lateinamerikanische Abteilung</a:t>
            </a:r>
          </a:p>
        </p:txBody>
      </p:sp>
      <p:sp>
        <p:nvSpPr>
          <p:cNvPr id="4" name="Inhaltsplatzhalter 3">
            <a:extLst>
              <a:ext uri="{FF2B5EF4-FFF2-40B4-BE49-F238E27FC236}">
                <a16:creationId xmlns:a16="http://schemas.microsoft.com/office/drawing/2014/main" id="{35F86770-D53F-4AF3-9316-CDA72D3DD047}"/>
              </a:ext>
            </a:extLst>
          </p:cNvPr>
          <p:cNvSpPr>
            <a:spLocks noGrp="1"/>
          </p:cNvSpPr>
          <p:nvPr>
            <p:ph idx="1"/>
          </p:nvPr>
        </p:nvSpPr>
        <p:spPr/>
        <p:txBody>
          <a:bodyPr/>
          <a:lstStyle/>
          <a:p>
            <a:r>
              <a:rPr lang="de-DE" sz="2000" b="0" dirty="0">
                <a:solidFill>
                  <a:schemeClr val="tx1"/>
                </a:solidFill>
                <a:latin typeface="Georgia" panose="02040502050405020303" pitchFamily="18" charset="0"/>
              </a:rPr>
              <a:t>Im Einführungsseminar (4 SWS) werden im Rahmen eines exemplarischen Themenfeldes zur Geschichte Lateinamerikas die Grundzüge wissenschaftlichen Arbeitens erlernt.</a:t>
            </a:r>
          </a:p>
          <a:p>
            <a:r>
              <a:rPr lang="de-DE" sz="2000" b="0" dirty="0">
                <a:solidFill>
                  <a:schemeClr val="tx1"/>
                </a:solidFill>
                <a:latin typeface="Georgia" panose="02040502050405020303" pitchFamily="18" charset="0"/>
              </a:rPr>
              <a:t>Die Studierenden erlernen grundlegende Methoden und Arbeitstechniken der lateinamerikabezogenen Historiografie. Anhand eines thematischen Bereichs werden Zusammenhänge erörtert, Quellentexte analysiert und methodische Zugänge und Theorien diskutiert.</a:t>
            </a:r>
          </a:p>
          <a:p>
            <a:r>
              <a:rPr lang="de-DE" sz="2000" b="0" dirty="0">
                <a:solidFill>
                  <a:schemeClr val="tx1"/>
                </a:solidFill>
                <a:latin typeface="Georgia" panose="02040502050405020303" pitchFamily="18" charset="0"/>
              </a:rPr>
              <a:t>In einem Tutorium werden Arbeitstechniken vermittelt (Literaturrecherche, Formen wissenschaftlicher Texte, Quellengattungen, historische Hilfswissenschaften, Erstellung von Thesenpapieren, Referaten und Hausarbeiten)</a:t>
            </a:r>
          </a:p>
          <a:p>
            <a:endParaRPr lang="de-DE" sz="2000" b="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98422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1A5D599-0E5A-4FE8-BF3A-08B180410E75}"/>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6" name="Inhaltsplatzhalter 5">
            <a:extLst>
              <a:ext uri="{FF2B5EF4-FFF2-40B4-BE49-F238E27FC236}">
                <a16:creationId xmlns:a16="http://schemas.microsoft.com/office/drawing/2014/main" id="{4C05EEC3-96AB-4BAF-B70B-82CEAD57D8E5}"/>
              </a:ext>
            </a:extLst>
          </p:cNvPr>
          <p:cNvSpPr>
            <a:spLocks noGrp="1"/>
          </p:cNvSpPr>
          <p:nvPr>
            <p:ph idx="1"/>
          </p:nvPr>
        </p:nvSpPr>
        <p:spPr/>
        <p:txBody>
          <a:bodyPr/>
          <a:lstStyle/>
          <a:p>
            <a:r>
              <a:rPr lang="de-DE" b="0" dirty="0">
                <a:solidFill>
                  <a:schemeClr val="tx1"/>
                </a:solidFill>
                <a:latin typeface="Georgia" panose="02040502050405020303" pitchFamily="18" charset="0"/>
              </a:rPr>
              <a:t>Dringende Empfehlung für den Studieneinstieg:</a:t>
            </a:r>
          </a:p>
          <a:p>
            <a:pPr marL="0" indent="0"/>
            <a:r>
              <a:rPr lang="de-DE" b="0" dirty="0">
                <a:solidFill>
                  <a:schemeClr val="tx1"/>
                </a:solidFill>
                <a:latin typeface="Georgia" panose="02040502050405020303" pitchFamily="18" charset="0"/>
              </a:rPr>
              <a:t>Im  </a:t>
            </a:r>
            <a:r>
              <a:rPr lang="de-DE" b="0" u="sng" dirty="0">
                <a:solidFill>
                  <a:schemeClr val="tx1"/>
                </a:solidFill>
                <a:latin typeface="Georgia" panose="02040502050405020303" pitchFamily="18" charset="0"/>
              </a:rPr>
              <a:t>ersten</a:t>
            </a:r>
            <a:r>
              <a:rPr lang="de-DE" b="0" dirty="0">
                <a:solidFill>
                  <a:schemeClr val="tx1"/>
                </a:solidFill>
                <a:latin typeface="Georgia" panose="02040502050405020303" pitchFamily="18" charset="0"/>
              </a:rPr>
              <a:t>  Studiensemester sollten folgende Modulelemente absolviert werden:</a:t>
            </a:r>
          </a:p>
          <a:p>
            <a:pPr>
              <a:buFontTx/>
              <a:buChar char="-"/>
            </a:pPr>
            <a:r>
              <a:rPr lang="de-DE" b="0" dirty="0">
                <a:solidFill>
                  <a:schemeClr val="tx1"/>
                </a:solidFill>
                <a:latin typeface="Georgia" panose="02040502050405020303" pitchFamily="18" charset="0"/>
              </a:rPr>
              <a:t>Einführungsseminar Lateinamerikanische Geschichte</a:t>
            </a:r>
          </a:p>
          <a:p>
            <a:pPr>
              <a:buFontTx/>
              <a:buChar char="-"/>
            </a:pPr>
            <a:r>
              <a:rPr lang="de-DE" b="0" dirty="0">
                <a:solidFill>
                  <a:schemeClr val="tx1"/>
                </a:solidFill>
                <a:latin typeface="Georgia" panose="02040502050405020303" pitchFamily="18" charset="0"/>
              </a:rPr>
              <a:t>Einführungsvorlesung Kolonialgeschichte Lateinamerikas</a:t>
            </a:r>
          </a:p>
          <a:p>
            <a:pPr>
              <a:buFontTx/>
              <a:buChar char="-"/>
            </a:pPr>
            <a:r>
              <a:rPr lang="de-DE" b="0" dirty="0">
                <a:solidFill>
                  <a:schemeClr val="tx1"/>
                </a:solidFill>
                <a:latin typeface="Georgia" panose="02040502050405020303" pitchFamily="18" charset="0"/>
              </a:rPr>
              <a:t>Begleitseminar zur Einführungsvorlesung</a:t>
            </a:r>
          </a:p>
          <a:p>
            <a:pPr>
              <a:buFontTx/>
              <a:buChar char="-"/>
            </a:pPr>
            <a:r>
              <a:rPr lang="de-DE" b="0" dirty="0">
                <a:solidFill>
                  <a:schemeClr val="tx1"/>
                </a:solidFill>
                <a:latin typeface="Georgia" panose="02040502050405020303" pitchFamily="18" charset="0"/>
              </a:rPr>
              <a:t>Modulprüfung: Hausarbeit</a:t>
            </a:r>
          </a:p>
        </p:txBody>
      </p:sp>
      <p:sp>
        <p:nvSpPr>
          <p:cNvPr id="2" name="Fußzeilenplatzhalter 1">
            <a:extLst>
              <a:ext uri="{FF2B5EF4-FFF2-40B4-BE49-F238E27FC236}">
                <a16:creationId xmlns:a16="http://schemas.microsoft.com/office/drawing/2014/main" id="{2B75DE9B-3228-434B-822A-6826C21DE754}"/>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4" name="Rectangle 1">
            <a:extLst>
              <a:ext uri="{FF2B5EF4-FFF2-40B4-BE49-F238E27FC236}">
                <a16:creationId xmlns:a16="http://schemas.microsoft.com/office/drawing/2014/main" id="{E2F2F305-9C32-4270-89CC-6E1AC56873CA}"/>
              </a:ext>
            </a:extLst>
          </p:cNvPr>
          <p:cNvSpPr>
            <a:spLocks noChangeArrowheads="1"/>
          </p:cNvSpPr>
          <p:nvPr/>
        </p:nvSpPr>
        <p:spPr bwMode="auto">
          <a:xfrm>
            <a:off x="2136775" y="255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65106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1A5D599-0E5A-4FE8-BF3A-08B180410E75}"/>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6" name="Inhaltsplatzhalter 5">
            <a:extLst>
              <a:ext uri="{FF2B5EF4-FFF2-40B4-BE49-F238E27FC236}">
                <a16:creationId xmlns:a16="http://schemas.microsoft.com/office/drawing/2014/main" id="{4C05EEC3-96AB-4BAF-B70B-82CEAD57D8E5}"/>
              </a:ext>
            </a:extLst>
          </p:cNvPr>
          <p:cNvSpPr>
            <a:spLocks noGrp="1"/>
          </p:cNvSpPr>
          <p:nvPr>
            <p:ph idx="1"/>
          </p:nvPr>
        </p:nvSpPr>
        <p:spPr/>
        <p:txBody>
          <a:bodyPr/>
          <a:lstStyle/>
          <a:p>
            <a:r>
              <a:rPr lang="de-DE" b="0" dirty="0">
                <a:solidFill>
                  <a:schemeClr val="tx1"/>
                </a:solidFill>
                <a:latin typeface="Georgia" panose="02040502050405020303" pitchFamily="18" charset="0"/>
              </a:rPr>
              <a:t>Dringende Empfehlung für den Studieneinstieg:</a:t>
            </a:r>
          </a:p>
          <a:p>
            <a:pPr marL="0" indent="0"/>
            <a:r>
              <a:rPr lang="de-DE" b="0" dirty="0">
                <a:solidFill>
                  <a:schemeClr val="tx1"/>
                </a:solidFill>
                <a:latin typeface="Georgia" panose="02040502050405020303" pitchFamily="18" charset="0"/>
              </a:rPr>
              <a:t>Im </a:t>
            </a:r>
            <a:r>
              <a:rPr lang="de-DE" b="0" u="sng" dirty="0">
                <a:solidFill>
                  <a:schemeClr val="tx1"/>
                </a:solidFill>
                <a:latin typeface="Georgia" panose="02040502050405020303" pitchFamily="18" charset="0"/>
              </a:rPr>
              <a:t>zweiten</a:t>
            </a:r>
            <a:r>
              <a:rPr lang="de-DE" b="0" dirty="0">
                <a:solidFill>
                  <a:schemeClr val="tx1"/>
                </a:solidFill>
                <a:latin typeface="Georgia" panose="02040502050405020303" pitchFamily="18" charset="0"/>
              </a:rPr>
              <a:t> Studiensemester sollten folgende Modulelemente absolviert werden:</a:t>
            </a:r>
          </a:p>
          <a:p>
            <a:pPr>
              <a:buFontTx/>
              <a:buChar char="-"/>
            </a:pPr>
            <a:r>
              <a:rPr lang="de-DE" b="0" dirty="0">
                <a:solidFill>
                  <a:schemeClr val="tx1"/>
                </a:solidFill>
                <a:latin typeface="Georgia" panose="02040502050405020303" pitchFamily="18" charset="0"/>
              </a:rPr>
              <a:t>Einführungsvorlesung zum 19./20. Jahrhundert Lateinamerikas</a:t>
            </a:r>
          </a:p>
          <a:p>
            <a:pPr>
              <a:buFontTx/>
              <a:buChar char="-"/>
            </a:pPr>
            <a:r>
              <a:rPr lang="de-DE" b="0" dirty="0">
                <a:solidFill>
                  <a:schemeClr val="tx1"/>
                </a:solidFill>
                <a:latin typeface="Georgia" panose="02040502050405020303" pitchFamily="18" charset="0"/>
              </a:rPr>
              <a:t>Begleitseminar zur Einführungsvorlesung</a:t>
            </a:r>
          </a:p>
          <a:p>
            <a:pPr>
              <a:buFontTx/>
              <a:buChar char="-"/>
            </a:pPr>
            <a:r>
              <a:rPr lang="de-DE" b="0" dirty="0">
                <a:solidFill>
                  <a:schemeClr val="tx1"/>
                </a:solidFill>
                <a:latin typeface="Georgia" panose="02040502050405020303" pitchFamily="18" charset="0"/>
              </a:rPr>
              <a:t>Modulprüfung: Klausur (zu </a:t>
            </a:r>
            <a:r>
              <a:rPr lang="de-DE" b="0" u="sng" dirty="0">
                <a:solidFill>
                  <a:schemeClr val="tx1"/>
                </a:solidFill>
                <a:latin typeface="Georgia" panose="02040502050405020303" pitchFamily="18" charset="0"/>
              </a:rPr>
              <a:t>beiden</a:t>
            </a:r>
            <a:r>
              <a:rPr lang="de-DE" b="0" dirty="0">
                <a:solidFill>
                  <a:schemeClr val="tx1"/>
                </a:solidFill>
                <a:latin typeface="Georgia" panose="02040502050405020303" pitchFamily="18" charset="0"/>
              </a:rPr>
              <a:t> Einführungsvorlesungen)</a:t>
            </a:r>
          </a:p>
        </p:txBody>
      </p:sp>
      <p:sp>
        <p:nvSpPr>
          <p:cNvPr id="2" name="Fußzeilenplatzhalter 1">
            <a:extLst>
              <a:ext uri="{FF2B5EF4-FFF2-40B4-BE49-F238E27FC236}">
                <a16:creationId xmlns:a16="http://schemas.microsoft.com/office/drawing/2014/main" id="{2B75DE9B-3228-434B-822A-6826C21DE754}"/>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4" name="Rectangle 1">
            <a:extLst>
              <a:ext uri="{FF2B5EF4-FFF2-40B4-BE49-F238E27FC236}">
                <a16:creationId xmlns:a16="http://schemas.microsoft.com/office/drawing/2014/main" id="{E2F2F305-9C32-4270-89CC-6E1AC56873CA}"/>
              </a:ext>
            </a:extLst>
          </p:cNvPr>
          <p:cNvSpPr>
            <a:spLocks noChangeArrowheads="1"/>
          </p:cNvSpPr>
          <p:nvPr/>
        </p:nvSpPr>
        <p:spPr bwMode="auto">
          <a:xfrm>
            <a:off x="2136775" y="255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65321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78D62F-43F2-46B9-853C-B047640BAFD6}"/>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p>
        </p:txBody>
      </p:sp>
      <p:sp>
        <p:nvSpPr>
          <p:cNvPr id="2" name="Fußzeilenplatzhalter 1">
            <a:extLst>
              <a:ext uri="{FF2B5EF4-FFF2-40B4-BE49-F238E27FC236}">
                <a16:creationId xmlns:a16="http://schemas.microsoft.com/office/drawing/2014/main" id="{FEDD41B7-7D42-43EE-87A3-0C391BF633B6}"/>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4" name="Rechteck 3">
            <a:extLst>
              <a:ext uri="{FF2B5EF4-FFF2-40B4-BE49-F238E27FC236}">
                <a16:creationId xmlns:a16="http://schemas.microsoft.com/office/drawing/2014/main" id="{4EA194DD-6E67-4C51-8B6E-563AC97A6DB4}"/>
              </a:ext>
            </a:extLst>
          </p:cNvPr>
          <p:cNvSpPr/>
          <p:nvPr/>
        </p:nvSpPr>
        <p:spPr bwMode="auto">
          <a:xfrm>
            <a:off x="3182956" y="1623190"/>
            <a:ext cx="396044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a:ln>
                  <a:noFill/>
                </a:ln>
                <a:solidFill>
                  <a:schemeClr val="tx1"/>
                </a:solidFill>
                <a:effectLst/>
                <a:latin typeface="Georgia" panose="02040502050405020303" pitchFamily="18" charset="0"/>
                <a:cs typeface="ヒラギノ角ゴ Pro W3" charset="0"/>
              </a:rPr>
              <a:t>Basismodul 5</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lang="de-DE" sz="1800" dirty="0">
                <a:solidFill>
                  <a:schemeClr val="tx1"/>
                </a:solidFill>
                <a:latin typeface="Georgia" panose="02040502050405020303" pitchFamily="18" charset="0"/>
                <a:cs typeface="ヒラギノ角ゴ Pro W3" charset="0"/>
              </a:rPr>
              <a:t>Lateinamerikanische Geschichte I</a:t>
            </a:r>
            <a:endParaRPr kumimoji="0" lang="de-DE" sz="1800" b="0" i="0" u="none" strike="noStrike" cap="none" normalizeH="0" baseline="0" dirty="0">
              <a:ln>
                <a:noFill/>
              </a:ln>
              <a:solidFill>
                <a:schemeClr val="tx1"/>
              </a:solidFill>
              <a:effectLst/>
              <a:latin typeface="Georgia" panose="02040502050405020303" pitchFamily="18" charset="0"/>
              <a:cs typeface="ヒラギノ角ゴ Pro W3" charset="0"/>
            </a:endParaRPr>
          </a:p>
        </p:txBody>
      </p:sp>
      <p:sp>
        <p:nvSpPr>
          <p:cNvPr id="5" name="Rechteck 4">
            <a:extLst>
              <a:ext uri="{FF2B5EF4-FFF2-40B4-BE49-F238E27FC236}">
                <a16:creationId xmlns:a16="http://schemas.microsoft.com/office/drawing/2014/main" id="{F301C128-E601-47CE-AD44-780597BB60B5}"/>
              </a:ext>
            </a:extLst>
          </p:cNvPr>
          <p:cNvSpPr/>
          <p:nvPr/>
        </p:nvSpPr>
        <p:spPr bwMode="auto">
          <a:xfrm>
            <a:off x="3203848" y="2576806"/>
            <a:ext cx="396044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buClr>
                <a:srgbClr val="000000"/>
              </a:buClr>
              <a:buSzPct val="100000"/>
            </a:pPr>
            <a:r>
              <a:rPr lang="de-DE" sz="1800" dirty="0">
                <a:solidFill>
                  <a:schemeClr val="tx1"/>
                </a:solidFill>
                <a:latin typeface="Georgia" panose="02040502050405020303" pitchFamily="18" charset="0"/>
                <a:cs typeface="ヒラギノ角ゴ Pro W3" charset="0"/>
              </a:rPr>
              <a:t>Basismodul 6</a:t>
            </a:r>
          </a:p>
          <a:p>
            <a:pPr lvl="0">
              <a:buClr>
                <a:srgbClr val="000000"/>
              </a:buClr>
              <a:buSzPct val="100000"/>
            </a:pPr>
            <a:r>
              <a:rPr lang="de-DE" sz="1800" dirty="0">
                <a:solidFill>
                  <a:schemeClr val="tx1"/>
                </a:solidFill>
                <a:latin typeface="Georgia" panose="02040502050405020303" pitchFamily="18" charset="0"/>
                <a:cs typeface="ヒラギノ角ゴ Pro W3" charset="0"/>
              </a:rPr>
              <a:t>Lateinamerikanische Geschichte II</a:t>
            </a:r>
          </a:p>
        </p:txBody>
      </p:sp>
      <p:sp>
        <p:nvSpPr>
          <p:cNvPr id="6" name="Rechteck 5">
            <a:extLst>
              <a:ext uri="{FF2B5EF4-FFF2-40B4-BE49-F238E27FC236}">
                <a16:creationId xmlns:a16="http://schemas.microsoft.com/office/drawing/2014/main" id="{696FD38C-18F4-4643-800F-284FFCEB8C3B}"/>
              </a:ext>
            </a:extLst>
          </p:cNvPr>
          <p:cNvSpPr/>
          <p:nvPr/>
        </p:nvSpPr>
        <p:spPr bwMode="auto">
          <a:xfrm>
            <a:off x="3203848" y="3551379"/>
            <a:ext cx="3939548"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buClr>
                <a:srgbClr val="000000"/>
              </a:buClr>
              <a:buSzPct val="100000"/>
            </a:pPr>
            <a:r>
              <a:rPr lang="de-DE" sz="1800" dirty="0">
                <a:solidFill>
                  <a:schemeClr val="tx1"/>
                </a:solidFill>
                <a:latin typeface="Georgia" panose="02040502050405020303" pitchFamily="18" charset="0"/>
                <a:cs typeface="ヒラギノ角ゴ Pro W3" charset="0"/>
              </a:rPr>
              <a:t>Aufbaumodul 3</a:t>
            </a:r>
          </a:p>
          <a:p>
            <a:pPr lvl="0">
              <a:buClr>
                <a:srgbClr val="000000"/>
              </a:buClr>
              <a:buSzPct val="100000"/>
            </a:pPr>
            <a:r>
              <a:rPr lang="de-DE" sz="1800" dirty="0">
                <a:solidFill>
                  <a:schemeClr val="tx1"/>
                </a:solidFill>
                <a:latin typeface="Georgia" panose="02040502050405020303" pitchFamily="18" charset="0"/>
                <a:cs typeface="ヒラギノ角ゴ Pro W3" charset="0"/>
              </a:rPr>
              <a:t>Lateinamerikanische Geschichte III</a:t>
            </a:r>
          </a:p>
        </p:txBody>
      </p:sp>
      <p:sp>
        <p:nvSpPr>
          <p:cNvPr id="7" name="Rechteck 6">
            <a:extLst>
              <a:ext uri="{FF2B5EF4-FFF2-40B4-BE49-F238E27FC236}">
                <a16:creationId xmlns:a16="http://schemas.microsoft.com/office/drawing/2014/main" id="{FAB7F546-4E2D-4A17-88C4-E75E6B69E35D}"/>
              </a:ext>
            </a:extLst>
          </p:cNvPr>
          <p:cNvSpPr/>
          <p:nvPr/>
        </p:nvSpPr>
        <p:spPr bwMode="auto">
          <a:xfrm>
            <a:off x="3225754" y="4475279"/>
            <a:ext cx="3960440" cy="75953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buClr>
                <a:srgbClr val="000000"/>
              </a:buClr>
              <a:buSzPct val="100000"/>
            </a:pPr>
            <a:r>
              <a:rPr lang="de-DE" sz="1800" dirty="0">
                <a:solidFill>
                  <a:schemeClr val="tx1"/>
                </a:solidFill>
                <a:latin typeface="Georgia" panose="02040502050405020303" pitchFamily="18" charset="0"/>
                <a:cs typeface="ヒラギノ角ゴ Pro W3" charset="0"/>
              </a:rPr>
              <a:t>Aufbaumodul 4</a:t>
            </a:r>
          </a:p>
          <a:p>
            <a:pPr lvl="0">
              <a:buClr>
                <a:srgbClr val="000000"/>
              </a:buClr>
              <a:buSzPct val="100000"/>
            </a:pPr>
            <a:r>
              <a:rPr lang="de-DE" sz="1800" dirty="0">
                <a:solidFill>
                  <a:schemeClr val="tx1"/>
                </a:solidFill>
                <a:latin typeface="Georgia" panose="02040502050405020303" pitchFamily="18" charset="0"/>
                <a:cs typeface="ヒラギノ角ゴ Pro W3" charset="0"/>
              </a:rPr>
              <a:t>Lateinamerikanische Geschichte IV</a:t>
            </a:r>
          </a:p>
        </p:txBody>
      </p:sp>
      <p:sp>
        <p:nvSpPr>
          <p:cNvPr id="10" name="Textfeld 9">
            <a:extLst>
              <a:ext uri="{FF2B5EF4-FFF2-40B4-BE49-F238E27FC236}">
                <a16:creationId xmlns:a16="http://schemas.microsoft.com/office/drawing/2014/main" id="{1A0099FB-1AE9-4089-AEF5-B957778569B0}"/>
              </a:ext>
            </a:extLst>
          </p:cNvPr>
          <p:cNvSpPr txBox="1"/>
          <p:nvPr/>
        </p:nvSpPr>
        <p:spPr>
          <a:xfrm>
            <a:off x="755576" y="1700808"/>
            <a:ext cx="1872208" cy="400110"/>
          </a:xfrm>
          <a:prstGeom prst="rect">
            <a:avLst/>
          </a:prstGeom>
          <a:noFill/>
        </p:spPr>
        <p:txBody>
          <a:bodyPr wrap="square" rtlCol="0">
            <a:spAutoFit/>
          </a:bodyPr>
          <a:lstStyle/>
          <a:p>
            <a:r>
              <a:rPr lang="de-DE" sz="2000" dirty="0">
                <a:solidFill>
                  <a:schemeClr val="tx1"/>
                </a:solidFill>
                <a:latin typeface="Georgia" panose="02040502050405020303" pitchFamily="18" charset="0"/>
              </a:rPr>
              <a:t>obligatorisch</a:t>
            </a:r>
          </a:p>
        </p:txBody>
      </p:sp>
    </p:spTree>
    <p:extLst>
      <p:ext uri="{BB962C8B-B14F-4D97-AF65-F5344CB8AC3E}">
        <p14:creationId xmlns:p14="http://schemas.microsoft.com/office/powerpoint/2010/main" val="230420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78D62F-43F2-46B9-853C-B047640BAFD6}"/>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p>
        </p:txBody>
      </p:sp>
      <p:sp>
        <p:nvSpPr>
          <p:cNvPr id="2" name="Fußzeilenplatzhalter 1">
            <a:extLst>
              <a:ext uri="{FF2B5EF4-FFF2-40B4-BE49-F238E27FC236}">
                <a16:creationId xmlns:a16="http://schemas.microsoft.com/office/drawing/2014/main" id="{FEDD41B7-7D42-43EE-87A3-0C391BF633B6}"/>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4" name="Rechteck 3">
            <a:extLst>
              <a:ext uri="{FF2B5EF4-FFF2-40B4-BE49-F238E27FC236}">
                <a16:creationId xmlns:a16="http://schemas.microsoft.com/office/drawing/2014/main" id="{4EA194DD-6E67-4C51-8B6E-563AC97A6DB4}"/>
              </a:ext>
            </a:extLst>
          </p:cNvPr>
          <p:cNvSpPr/>
          <p:nvPr/>
        </p:nvSpPr>
        <p:spPr bwMode="auto">
          <a:xfrm>
            <a:off x="3182956" y="1623190"/>
            <a:ext cx="396044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a:ln>
                  <a:noFill/>
                </a:ln>
                <a:solidFill>
                  <a:schemeClr val="tx1"/>
                </a:solidFill>
                <a:effectLst/>
                <a:latin typeface="Georgia" panose="02040502050405020303" pitchFamily="18" charset="0"/>
                <a:cs typeface="ヒラギノ角ゴ Pro W3" charset="0"/>
              </a:rPr>
              <a:t>Ergänzungsmodul</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a:ln>
                  <a:noFill/>
                </a:ln>
                <a:solidFill>
                  <a:schemeClr val="tx1"/>
                </a:solidFill>
                <a:effectLst/>
                <a:latin typeface="Georgia" panose="02040502050405020303" pitchFamily="18" charset="0"/>
                <a:cs typeface="ヒラギノ角ゴ Pro W3" charset="0"/>
              </a:rPr>
              <a:t>Studiensemester in Lateinamerika</a:t>
            </a:r>
          </a:p>
        </p:txBody>
      </p:sp>
      <p:sp>
        <p:nvSpPr>
          <p:cNvPr id="5" name="Rechteck 4">
            <a:extLst>
              <a:ext uri="{FF2B5EF4-FFF2-40B4-BE49-F238E27FC236}">
                <a16:creationId xmlns:a16="http://schemas.microsoft.com/office/drawing/2014/main" id="{F301C128-E601-47CE-AD44-780597BB60B5}"/>
              </a:ext>
            </a:extLst>
          </p:cNvPr>
          <p:cNvSpPr/>
          <p:nvPr/>
        </p:nvSpPr>
        <p:spPr bwMode="auto">
          <a:xfrm>
            <a:off x="3203848" y="2576806"/>
            <a:ext cx="396044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buClr>
                <a:srgbClr val="000000"/>
              </a:buClr>
              <a:buSzPct val="100000"/>
            </a:pPr>
            <a:r>
              <a:rPr lang="de-DE" sz="1800" dirty="0">
                <a:solidFill>
                  <a:schemeClr val="tx1"/>
                </a:solidFill>
                <a:latin typeface="Georgia" panose="02040502050405020303" pitchFamily="18" charset="0"/>
                <a:cs typeface="ヒラギノ角ゴ Pro W3" charset="0"/>
              </a:rPr>
              <a:t>Bachelorarbeit in Lateinamerikanischer Geschichte</a:t>
            </a:r>
          </a:p>
        </p:txBody>
      </p:sp>
      <p:sp>
        <p:nvSpPr>
          <p:cNvPr id="10" name="Textfeld 9">
            <a:extLst>
              <a:ext uri="{FF2B5EF4-FFF2-40B4-BE49-F238E27FC236}">
                <a16:creationId xmlns:a16="http://schemas.microsoft.com/office/drawing/2014/main" id="{1A0099FB-1AE9-4089-AEF5-B957778569B0}"/>
              </a:ext>
            </a:extLst>
          </p:cNvPr>
          <p:cNvSpPr txBox="1"/>
          <p:nvPr/>
        </p:nvSpPr>
        <p:spPr>
          <a:xfrm>
            <a:off x="755576" y="1700808"/>
            <a:ext cx="1872208" cy="400110"/>
          </a:xfrm>
          <a:prstGeom prst="rect">
            <a:avLst/>
          </a:prstGeom>
          <a:noFill/>
        </p:spPr>
        <p:txBody>
          <a:bodyPr wrap="square" rtlCol="0">
            <a:spAutoFit/>
          </a:bodyPr>
          <a:lstStyle/>
          <a:p>
            <a:r>
              <a:rPr lang="de-DE" sz="2000" dirty="0">
                <a:solidFill>
                  <a:schemeClr val="tx1"/>
                </a:solidFill>
                <a:latin typeface="Georgia" panose="02040502050405020303" pitchFamily="18" charset="0"/>
              </a:rPr>
              <a:t>optional</a:t>
            </a:r>
          </a:p>
        </p:txBody>
      </p:sp>
    </p:spTree>
    <p:extLst>
      <p:ext uri="{BB962C8B-B14F-4D97-AF65-F5344CB8AC3E}">
        <p14:creationId xmlns:p14="http://schemas.microsoft.com/office/powerpoint/2010/main" val="351741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Tree>
    <p:extLst>
      <p:ext uri="{BB962C8B-B14F-4D97-AF65-F5344CB8AC3E}">
        <p14:creationId xmlns:p14="http://schemas.microsoft.com/office/powerpoint/2010/main" val="317537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marL="0" marR="0" lvl="0" indent="0" algn="l" defTabSz="449263" rtl="0" eaLnBrk="1" fontAlgn="base" latinLnBrk="0" hangingPunct="0">
              <a:lnSpc>
                <a:spcPct val="100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Lst>
              <a:defRPr/>
            </a:pP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Universit</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ä</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t zu K</a:t>
            </a:r>
            <a:r>
              <a:rPr kumimoji="0" lang="de-DE" altLang="de-DE" sz="1200" b="1" i="0" u="none" strike="noStrike" kern="1200" cap="none" spc="0" normalizeH="0" baseline="0" noProof="0" dirty="0">
                <a:ln>
                  <a:noFill/>
                </a:ln>
                <a:solidFill>
                  <a:srgbClr val="4A657D"/>
                </a:solidFill>
                <a:effectLst/>
                <a:uLnTx/>
                <a:uFillTx/>
                <a:latin typeface="Times New Roman" panose="02020603050405020304" pitchFamily="18" charset="0"/>
                <a:ea typeface="+mn-ea"/>
              </a:rPr>
              <a:t>ö</a:t>
            </a:r>
            <a:r>
              <a:rPr kumimoji="0" lang="de-DE" altLang="de-DE" sz="1200" b="1" i="0" u="none" strike="noStrike" kern="1200" cap="none" spc="0" normalizeH="0" baseline="0" noProof="0" dirty="0">
                <a:ln>
                  <a:noFill/>
                </a:ln>
                <a:solidFill>
                  <a:srgbClr val="4A657D"/>
                </a:solidFill>
                <a:effectLst/>
                <a:uLnTx/>
                <a:uFillTx/>
                <a:latin typeface="Arial Narrow" panose="020B0606020202030204" pitchFamily="34" charset="0"/>
                <a:ea typeface="+mn-ea"/>
              </a:rPr>
              <a:t>ln, Historisches Institut, Iberische und Lateinamerikanische Abteilung</a:t>
            </a:r>
          </a:p>
        </p:txBody>
      </p:sp>
      <p:pic>
        <p:nvPicPr>
          <p:cNvPr id="8" name="Grafik 7">
            <a:extLst>
              <a:ext uri="{FF2B5EF4-FFF2-40B4-BE49-F238E27FC236}">
                <a16:creationId xmlns:a16="http://schemas.microsoft.com/office/drawing/2014/main" id="{53A22080-DD40-41EA-A81E-865EBD2FFEDA}"/>
              </a:ext>
            </a:extLst>
          </p:cNvPr>
          <p:cNvPicPr>
            <a:picLocks noChangeAspect="1"/>
          </p:cNvPicPr>
          <p:nvPr/>
        </p:nvPicPr>
        <p:blipFill>
          <a:blip r:embed="rId2"/>
          <a:stretch>
            <a:fillRect/>
          </a:stretch>
        </p:blipFill>
        <p:spPr>
          <a:xfrm>
            <a:off x="2771800" y="1320666"/>
            <a:ext cx="3384376" cy="4216668"/>
          </a:xfrm>
          <a:prstGeom prst="rect">
            <a:avLst/>
          </a:prstGeom>
        </p:spPr>
      </p:pic>
    </p:spTree>
    <p:extLst>
      <p:ext uri="{BB962C8B-B14F-4D97-AF65-F5344CB8AC3E}">
        <p14:creationId xmlns:p14="http://schemas.microsoft.com/office/powerpoint/2010/main" val="198187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Tree>
    <p:extLst>
      <p:ext uri="{BB962C8B-B14F-4D97-AF65-F5344CB8AC3E}">
        <p14:creationId xmlns:p14="http://schemas.microsoft.com/office/powerpoint/2010/main" val="140891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spTree>
    <p:extLst>
      <p:ext uri="{BB962C8B-B14F-4D97-AF65-F5344CB8AC3E}">
        <p14:creationId xmlns:p14="http://schemas.microsoft.com/office/powerpoint/2010/main" val="74316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543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0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15" name="Rechteck 14">
            <a:extLst>
              <a:ext uri="{FF2B5EF4-FFF2-40B4-BE49-F238E27FC236}">
                <a16:creationId xmlns:a16="http://schemas.microsoft.com/office/drawing/2014/main" id="{C9B99F92-A4FE-41C2-8E25-FFD276CFB705}"/>
              </a:ext>
            </a:extLst>
          </p:cNvPr>
          <p:cNvSpPr/>
          <p:nvPr/>
        </p:nvSpPr>
        <p:spPr bwMode="auto">
          <a:xfrm>
            <a:off x="5345039" y="2575590"/>
            <a:ext cx="180019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Sprachpraxis</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530E99FC-A6C9-4D79-A5E2-5DB0E957072A}"/>
              </a:ext>
            </a:extLst>
          </p:cNvPr>
          <p:cNvCxnSpPr>
            <a:cxnSpLocks/>
          </p:cNvCxnSpPr>
          <p:nvPr/>
        </p:nvCxnSpPr>
        <p:spPr bwMode="auto">
          <a:xfrm>
            <a:off x="4651428" y="2174938"/>
            <a:ext cx="679411" cy="6165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0764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15" name="Rechteck 14">
            <a:extLst>
              <a:ext uri="{FF2B5EF4-FFF2-40B4-BE49-F238E27FC236}">
                <a16:creationId xmlns:a16="http://schemas.microsoft.com/office/drawing/2014/main" id="{C9B99F92-A4FE-41C2-8E25-FFD276CFB705}"/>
              </a:ext>
            </a:extLst>
          </p:cNvPr>
          <p:cNvSpPr/>
          <p:nvPr/>
        </p:nvSpPr>
        <p:spPr bwMode="auto">
          <a:xfrm>
            <a:off x="5345039" y="2575590"/>
            <a:ext cx="180019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Sprachpraxis</a:t>
            </a:r>
          </a:p>
        </p:txBody>
      </p:sp>
      <p:sp>
        <p:nvSpPr>
          <p:cNvPr id="16" name="Rechteck 15">
            <a:extLst>
              <a:ext uri="{FF2B5EF4-FFF2-40B4-BE49-F238E27FC236}">
                <a16:creationId xmlns:a16="http://schemas.microsoft.com/office/drawing/2014/main" id="{2EFD4E51-41A2-4717-BB4A-F82242F8D7C3}"/>
              </a:ext>
            </a:extLst>
          </p:cNvPr>
          <p:cNvSpPr/>
          <p:nvPr/>
        </p:nvSpPr>
        <p:spPr bwMode="auto">
          <a:xfrm>
            <a:off x="5406499" y="3401370"/>
            <a:ext cx="173873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Sozial-wissenschaften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530E99FC-A6C9-4D79-A5E2-5DB0E957072A}"/>
              </a:ext>
            </a:extLst>
          </p:cNvPr>
          <p:cNvCxnSpPr>
            <a:cxnSpLocks/>
          </p:cNvCxnSpPr>
          <p:nvPr/>
        </p:nvCxnSpPr>
        <p:spPr bwMode="auto">
          <a:xfrm>
            <a:off x="4651428" y="2174938"/>
            <a:ext cx="679411" cy="6165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810E210B-4C35-4EC8-8B9D-2FE7C6439455}"/>
              </a:ext>
            </a:extLst>
          </p:cNvPr>
          <p:cNvCxnSpPr>
            <a:cxnSpLocks/>
            <a:stCxn id="11" idx="3"/>
            <a:endCxn id="16" idx="1"/>
          </p:cNvCxnSpPr>
          <p:nvPr/>
        </p:nvCxnSpPr>
        <p:spPr bwMode="auto">
          <a:xfrm flipV="1">
            <a:off x="4705201" y="3629970"/>
            <a:ext cx="701298" cy="2490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1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F180FD-DBA2-4344-A7EE-12B9B8BB3BCE}"/>
              </a:ext>
            </a:extLst>
          </p:cNvPr>
          <p:cNvSpPr>
            <a:spLocks noGrp="1"/>
          </p:cNvSpPr>
          <p:nvPr>
            <p:ph type="title"/>
          </p:nvPr>
        </p:nvSpPr>
        <p:spPr/>
        <p:txBody>
          <a:bodyPr/>
          <a:lstStyle/>
          <a:p>
            <a:pPr algn="ctr"/>
            <a:r>
              <a:rPr lang="de-DE" sz="3200" dirty="0">
                <a:latin typeface="Georgia" panose="02040502050405020303" pitchFamily="18" charset="0"/>
              </a:rPr>
              <a:t>Geschichte Lateinamerikas im Bachelor-Studiengang RSL</a:t>
            </a:r>
            <a:endParaRPr lang="de-DE" dirty="0"/>
          </a:p>
        </p:txBody>
      </p:sp>
      <p:sp>
        <p:nvSpPr>
          <p:cNvPr id="2" name="Fußzeilenplatzhalter 1">
            <a:extLst>
              <a:ext uri="{FF2B5EF4-FFF2-40B4-BE49-F238E27FC236}">
                <a16:creationId xmlns:a16="http://schemas.microsoft.com/office/drawing/2014/main" id="{1780B9FF-A0E3-4FBB-9C05-907593563D11}"/>
              </a:ext>
            </a:extLst>
          </p:cNvPr>
          <p:cNvSpPr>
            <a:spLocks noGrp="1"/>
          </p:cNvSpPr>
          <p:nvPr>
            <p:ph type="ftr" idx="10"/>
          </p:nvPr>
        </p:nvSpPr>
        <p:spPr/>
        <p:txBody>
          <a:bodyPr/>
          <a:lstStyle/>
          <a:p>
            <a:pPr>
              <a:defRPr/>
            </a:pPr>
            <a:r>
              <a:rPr lang="de-DE" altLang="de-DE" dirty="0"/>
              <a:t>Universit</a:t>
            </a:r>
            <a:r>
              <a:rPr lang="de-DE" altLang="de-DE" dirty="0">
                <a:latin typeface="Times New Roman" panose="02020603050405020304" pitchFamily="18" charset="0"/>
              </a:rPr>
              <a:t>ä</a:t>
            </a:r>
            <a:r>
              <a:rPr lang="de-DE" altLang="de-DE" dirty="0"/>
              <a:t>t zu K</a:t>
            </a:r>
            <a:r>
              <a:rPr lang="de-DE" altLang="de-DE" dirty="0">
                <a:latin typeface="Times New Roman" panose="02020603050405020304" pitchFamily="18" charset="0"/>
              </a:rPr>
              <a:t>ö</a:t>
            </a:r>
            <a:r>
              <a:rPr lang="de-DE" altLang="de-DE" dirty="0"/>
              <a:t>ln, Historisches Institut, Iberische und Lateinamerikanische Abteilung</a:t>
            </a:r>
          </a:p>
        </p:txBody>
      </p:sp>
      <p:sp>
        <p:nvSpPr>
          <p:cNvPr id="5" name="Rechteck 4">
            <a:extLst>
              <a:ext uri="{FF2B5EF4-FFF2-40B4-BE49-F238E27FC236}">
                <a16:creationId xmlns:a16="http://schemas.microsoft.com/office/drawing/2014/main" id="{68ABCD3A-6585-4000-8743-9FF9341FF49F}"/>
              </a:ext>
            </a:extLst>
          </p:cNvPr>
          <p:cNvSpPr/>
          <p:nvPr/>
        </p:nvSpPr>
        <p:spPr bwMode="auto">
          <a:xfrm>
            <a:off x="1179833" y="1419794"/>
            <a:ext cx="1080120" cy="4018411"/>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2400" b="0" i="0" u="none" strike="noStrike" cap="none" normalizeH="0" baseline="0" dirty="0">
                <a:ln>
                  <a:noFill/>
                </a:ln>
                <a:solidFill>
                  <a:schemeClr val="tx1"/>
                </a:solidFill>
                <a:effectLst/>
                <a:latin typeface="Arial" panose="020B0604020202020204" pitchFamily="34" charset="0"/>
                <a:cs typeface="ヒラギノ角ゴ Pro W3" charset="0"/>
              </a:rPr>
              <a:t>Regionalstudien Lateinamerika (Bachelor)</a:t>
            </a:r>
          </a:p>
        </p:txBody>
      </p:sp>
      <p:sp>
        <p:nvSpPr>
          <p:cNvPr id="6" name="Rechteck 5">
            <a:extLst>
              <a:ext uri="{FF2B5EF4-FFF2-40B4-BE49-F238E27FC236}">
                <a16:creationId xmlns:a16="http://schemas.microsoft.com/office/drawing/2014/main" id="{8F74EC94-48DD-4D1C-86F8-C32EA10AA246}"/>
              </a:ext>
            </a:extLst>
          </p:cNvPr>
          <p:cNvSpPr/>
          <p:nvPr/>
        </p:nvSpPr>
        <p:spPr bwMode="auto">
          <a:xfrm>
            <a:off x="2780008" y="1827603"/>
            <a:ext cx="1885620" cy="72008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Lateinamerika-studien</a:t>
            </a:r>
          </a:p>
        </p:txBody>
      </p:sp>
      <p:sp>
        <p:nvSpPr>
          <p:cNvPr id="11" name="Rechteck 10">
            <a:extLst>
              <a:ext uri="{FF2B5EF4-FFF2-40B4-BE49-F238E27FC236}">
                <a16:creationId xmlns:a16="http://schemas.microsoft.com/office/drawing/2014/main" id="{7E095132-000C-4FE1-BE82-00933CB61B04}"/>
              </a:ext>
            </a:extLst>
          </p:cNvPr>
          <p:cNvSpPr/>
          <p:nvPr/>
        </p:nvSpPr>
        <p:spPr bwMode="auto">
          <a:xfrm>
            <a:off x="2819581" y="3497322"/>
            <a:ext cx="1885620" cy="76339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rPr>
              <a:t>Wirtschafts- und Sozialwissen-</a:t>
            </a:r>
            <a:r>
              <a:rPr kumimoji="0" lang="de-DE" sz="1600" b="0" i="0" u="none" strike="noStrike" cap="none" normalizeH="0" baseline="0" dirty="0" err="1">
                <a:ln>
                  <a:noFill/>
                </a:ln>
                <a:solidFill>
                  <a:schemeClr val="tx1"/>
                </a:solidFill>
                <a:effectLst/>
                <a:latin typeface="Arial" panose="020B0604020202020204" pitchFamily="34" charset="0"/>
                <a:cs typeface="ヒラギノ角ゴ Pro W3" charset="0"/>
              </a:rPr>
              <a:t>schaften</a:t>
            </a:r>
            <a:endParaRPr kumimoji="0" lang="de-DE" sz="1600" b="0" i="0" u="none" strike="noStrike" cap="none" normalizeH="0" baseline="0" dirty="0">
              <a:ln>
                <a:noFill/>
              </a:ln>
              <a:solidFill>
                <a:schemeClr val="tx1"/>
              </a:solidFill>
              <a:effectLst/>
              <a:latin typeface="Arial" panose="020B0604020202020204" pitchFamily="34" charset="0"/>
              <a:cs typeface="ヒラギノ角ゴ Pro W3" charset="0"/>
            </a:endParaRPr>
          </a:p>
        </p:txBody>
      </p:sp>
      <p:sp>
        <p:nvSpPr>
          <p:cNvPr id="13" name="Rechteck 12">
            <a:extLst>
              <a:ext uri="{FF2B5EF4-FFF2-40B4-BE49-F238E27FC236}">
                <a16:creationId xmlns:a16="http://schemas.microsoft.com/office/drawing/2014/main" id="{4A3C8284-ED3E-4543-9113-3639A99EA70E}"/>
              </a:ext>
            </a:extLst>
          </p:cNvPr>
          <p:cNvSpPr/>
          <p:nvPr/>
        </p:nvSpPr>
        <p:spPr bwMode="auto">
          <a:xfrm>
            <a:off x="5330839" y="1397663"/>
            <a:ext cx="1800198"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Geschichte Lateinamerikas</a:t>
            </a:r>
          </a:p>
        </p:txBody>
      </p:sp>
      <p:sp>
        <p:nvSpPr>
          <p:cNvPr id="14" name="Rechteck 13">
            <a:extLst>
              <a:ext uri="{FF2B5EF4-FFF2-40B4-BE49-F238E27FC236}">
                <a16:creationId xmlns:a16="http://schemas.microsoft.com/office/drawing/2014/main" id="{62B03C1A-F116-4CD8-8799-FA3E6158DBE8}"/>
              </a:ext>
            </a:extLst>
          </p:cNvPr>
          <p:cNvSpPr/>
          <p:nvPr/>
        </p:nvSpPr>
        <p:spPr bwMode="auto">
          <a:xfrm>
            <a:off x="5345038" y="1988694"/>
            <a:ext cx="1800200" cy="442927"/>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Literaturwissenschaften</a:t>
            </a:r>
          </a:p>
        </p:txBody>
      </p:sp>
      <p:sp>
        <p:nvSpPr>
          <p:cNvPr id="15" name="Rechteck 14">
            <a:extLst>
              <a:ext uri="{FF2B5EF4-FFF2-40B4-BE49-F238E27FC236}">
                <a16:creationId xmlns:a16="http://schemas.microsoft.com/office/drawing/2014/main" id="{C9B99F92-A4FE-41C2-8E25-FFD276CFB705}"/>
              </a:ext>
            </a:extLst>
          </p:cNvPr>
          <p:cNvSpPr/>
          <p:nvPr/>
        </p:nvSpPr>
        <p:spPr bwMode="auto">
          <a:xfrm>
            <a:off x="5345039" y="2575590"/>
            <a:ext cx="180019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Sprachpraxis</a:t>
            </a:r>
          </a:p>
        </p:txBody>
      </p:sp>
      <p:sp>
        <p:nvSpPr>
          <p:cNvPr id="16" name="Rechteck 15">
            <a:extLst>
              <a:ext uri="{FF2B5EF4-FFF2-40B4-BE49-F238E27FC236}">
                <a16:creationId xmlns:a16="http://schemas.microsoft.com/office/drawing/2014/main" id="{2EFD4E51-41A2-4717-BB4A-F82242F8D7C3}"/>
              </a:ext>
            </a:extLst>
          </p:cNvPr>
          <p:cNvSpPr/>
          <p:nvPr/>
        </p:nvSpPr>
        <p:spPr bwMode="auto">
          <a:xfrm>
            <a:off x="5406499" y="3401370"/>
            <a:ext cx="1738739" cy="457200"/>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Sozial-wissenschaften</a:t>
            </a:r>
          </a:p>
        </p:txBody>
      </p:sp>
      <p:sp>
        <p:nvSpPr>
          <p:cNvPr id="17" name="Rechteck 16">
            <a:extLst>
              <a:ext uri="{FF2B5EF4-FFF2-40B4-BE49-F238E27FC236}">
                <a16:creationId xmlns:a16="http://schemas.microsoft.com/office/drawing/2014/main" id="{BA4A17B4-24F1-48D5-A2A4-9ED92A502131}"/>
              </a:ext>
            </a:extLst>
          </p:cNvPr>
          <p:cNvSpPr/>
          <p:nvPr/>
        </p:nvSpPr>
        <p:spPr bwMode="auto">
          <a:xfrm>
            <a:off x="5398950" y="4001175"/>
            <a:ext cx="1746288" cy="432048"/>
          </a:xfrm>
          <a:prstGeom prst="rect">
            <a:avLst/>
          </a:prstGeom>
          <a:solidFill>
            <a:srgbClr val="FECD8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200" b="0" i="0" u="none" strike="noStrike" cap="none" normalizeH="0" baseline="0" dirty="0">
                <a:ln>
                  <a:noFill/>
                </a:ln>
                <a:solidFill>
                  <a:schemeClr val="tx1"/>
                </a:solidFill>
                <a:effectLst/>
                <a:latin typeface="Arial" panose="020B0604020202020204" pitchFamily="34" charset="0"/>
                <a:cs typeface="ヒラギノ角ゴ Pro W3" charset="0"/>
              </a:rPr>
              <a:t>Profil Wirtschafts-wissenschaften</a:t>
            </a:r>
          </a:p>
        </p:txBody>
      </p:sp>
      <p:sp>
        <p:nvSpPr>
          <p:cNvPr id="25" name="Pfeil: nach rechts 24">
            <a:extLst>
              <a:ext uri="{FF2B5EF4-FFF2-40B4-BE49-F238E27FC236}">
                <a16:creationId xmlns:a16="http://schemas.microsoft.com/office/drawing/2014/main" id="{C0771A43-5396-4156-A527-0D7D39178275}"/>
              </a:ext>
            </a:extLst>
          </p:cNvPr>
          <p:cNvSpPr/>
          <p:nvPr/>
        </p:nvSpPr>
        <p:spPr bwMode="auto">
          <a:xfrm>
            <a:off x="2259953" y="2170953"/>
            <a:ext cx="520055" cy="26066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tx1"/>
              </a:solidFill>
              <a:effectLst/>
              <a:latin typeface="Arial" panose="020B0604020202020204" pitchFamily="34" charset="0"/>
              <a:cs typeface="ヒラギノ角ゴ Pro W3" charset="0"/>
            </a:endParaRPr>
          </a:p>
        </p:txBody>
      </p:sp>
      <p:sp>
        <p:nvSpPr>
          <p:cNvPr id="26" name="Pfeil: nach rechts 25">
            <a:extLst>
              <a:ext uri="{FF2B5EF4-FFF2-40B4-BE49-F238E27FC236}">
                <a16:creationId xmlns:a16="http://schemas.microsoft.com/office/drawing/2014/main" id="{94093726-E4C7-49DF-9370-0AB831FCFBF1}"/>
              </a:ext>
            </a:extLst>
          </p:cNvPr>
          <p:cNvSpPr/>
          <p:nvPr/>
        </p:nvSpPr>
        <p:spPr bwMode="auto">
          <a:xfrm>
            <a:off x="2259953" y="3738878"/>
            <a:ext cx="564521" cy="26229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2400" b="0" i="0" u="none" strike="noStrike" cap="none" normalizeH="0" baseline="0">
              <a:ln>
                <a:noFill/>
              </a:ln>
              <a:solidFill>
                <a:schemeClr val="bg1"/>
              </a:solidFill>
              <a:effectLst/>
              <a:latin typeface="Arial" panose="020B0604020202020204" pitchFamily="34" charset="0"/>
              <a:cs typeface="ヒラギノ角ゴ Pro W3" charset="0"/>
            </a:endParaRPr>
          </a:p>
        </p:txBody>
      </p:sp>
      <p:cxnSp>
        <p:nvCxnSpPr>
          <p:cNvPr id="28" name="Gerade Verbindung mit Pfeil 27">
            <a:extLst>
              <a:ext uri="{FF2B5EF4-FFF2-40B4-BE49-F238E27FC236}">
                <a16:creationId xmlns:a16="http://schemas.microsoft.com/office/drawing/2014/main" id="{55CE619F-A5B1-42BC-BFDA-9A446C3E8914}"/>
              </a:ext>
            </a:extLst>
          </p:cNvPr>
          <p:cNvCxnSpPr>
            <a:stCxn id="6" idx="3"/>
            <a:endCxn id="13" idx="1"/>
          </p:cNvCxnSpPr>
          <p:nvPr/>
        </p:nvCxnSpPr>
        <p:spPr bwMode="auto">
          <a:xfrm flipV="1">
            <a:off x="4665628" y="1619127"/>
            <a:ext cx="665211" cy="56851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361DFF9D-54CB-4476-BCEF-2492A6BCDF63}"/>
              </a:ext>
            </a:extLst>
          </p:cNvPr>
          <p:cNvCxnSpPr>
            <a:stCxn id="6" idx="3"/>
            <a:endCxn id="14" idx="1"/>
          </p:cNvCxnSpPr>
          <p:nvPr/>
        </p:nvCxnSpPr>
        <p:spPr bwMode="auto">
          <a:xfrm>
            <a:off x="4665628" y="2187643"/>
            <a:ext cx="679410" cy="2251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530E99FC-A6C9-4D79-A5E2-5DB0E957072A}"/>
              </a:ext>
            </a:extLst>
          </p:cNvPr>
          <p:cNvCxnSpPr>
            <a:cxnSpLocks/>
          </p:cNvCxnSpPr>
          <p:nvPr/>
        </p:nvCxnSpPr>
        <p:spPr bwMode="auto">
          <a:xfrm>
            <a:off x="4651428" y="2174938"/>
            <a:ext cx="679411" cy="6165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810E210B-4C35-4EC8-8B9D-2FE7C6439455}"/>
              </a:ext>
            </a:extLst>
          </p:cNvPr>
          <p:cNvCxnSpPr>
            <a:cxnSpLocks/>
            <a:stCxn id="11" idx="3"/>
            <a:endCxn id="16" idx="1"/>
          </p:cNvCxnSpPr>
          <p:nvPr/>
        </p:nvCxnSpPr>
        <p:spPr bwMode="auto">
          <a:xfrm flipV="1">
            <a:off x="4705201" y="3629970"/>
            <a:ext cx="701298" cy="24904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a:extLst>
              <a:ext uri="{FF2B5EF4-FFF2-40B4-BE49-F238E27FC236}">
                <a16:creationId xmlns:a16="http://schemas.microsoft.com/office/drawing/2014/main" id="{E8DD7345-589D-4A7F-976E-BBB94C42268C}"/>
              </a:ext>
            </a:extLst>
          </p:cNvPr>
          <p:cNvCxnSpPr>
            <a:stCxn id="11" idx="3"/>
            <a:endCxn id="17" idx="1"/>
          </p:cNvCxnSpPr>
          <p:nvPr/>
        </p:nvCxnSpPr>
        <p:spPr bwMode="auto">
          <a:xfrm>
            <a:off x="4705201" y="3879017"/>
            <a:ext cx="693749" cy="33818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47135598"/>
      </p:ext>
    </p:extLst>
  </p:cSld>
  <p:clrMapOvr>
    <a:masterClrMapping/>
  </p:clrMapOvr>
</p:sld>
</file>

<file path=ppt/theme/theme1.xml><?xml version="1.0" encoding="utf-8"?>
<a:theme xmlns:a="http://schemas.openxmlformats.org/drawingml/2006/main" name="4_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ヒラギノ角ゴ Pro W3"/>
      </a:majorFont>
      <a:minorFont>
        <a:latin typeface="Arial"/>
        <a:ea typeface=""/>
        <a:cs typeface="ヒラギノ角ゴ Pro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2400" b="0" i="0" u="none" strike="noStrike" cap="none" normalizeH="0" baseline="0" smtClean="0">
            <a:ln>
              <a:noFill/>
            </a:ln>
            <a:solidFill>
              <a:schemeClr val="bg1"/>
            </a:solidFill>
            <a:effectLst/>
            <a:latin typeface="Arial" panose="020B0604020202020204" pitchFamily="34"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2400" b="0" i="0" u="none" strike="noStrike" cap="none" normalizeH="0" baseline="0" smtClean="0">
            <a:ln>
              <a:noFill/>
            </a:ln>
            <a:solidFill>
              <a:schemeClr val="bg1"/>
            </a:solidFill>
            <a:effectLst/>
            <a:latin typeface="Arial" panose="020B0604020202020204" pitchFamily="34" charset="0"/>
            <a:cs typeface="ヒラギノ角ゴ Pro W3"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Bildschirmpräsentation (4:3)</PresentationFormat>
  <Paragraphs>173</Paragraphs>
  <Slides>20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바탕</vt:lpstr>
      <vt:lpstr>Arial</vt:lpstr>
      <vt:lpstr>Arial Narrow</vt:lpstr>
      <vt:lpstr>Calibri</vt:lpstr>
      <vt:lpstr>DejaVu Sans</vt:lpstr>
      <vt:lpstr>Georgia</vt:lpstr>
      <vt:lpstr>Times New Roman</vt:lpstr>
      <vt:lpstr>ヒラギノ角ゴ Pro W3</vt:lpstr>
      <vt:lpstr>4_Office</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Einführungsvorlesungen</vt:lpstr>
      <vt:lpstr>Einführungsseminar</vt:lpstr>
      <vt:lpstr>Geschichte Lateinamerikas im Bachelor-Studiengang RSL</vt:lpstr>
      <vt:lpstr>Geschichte Lateinamerikas im Bachelor-Studiengang RSL</vt:lpstr>
      <vt:lpstr>Geschichte Lateinamerikas im Bachelor-Studiengang RSL</vt:lpstr>
      <vt:lpstr>Geschichte Lateinamerikas im Bachelor-Studiengang RSL</vt:lpstr>
      <vt:lpstr>Geschichte Lateinamerikas im Bachelor-Studiengang RSL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Beispiel Titelfolie - Headline</dc:title>
  <dc:subject>Corporate Design</dc:subject>
  <dc:creator>Universität zu Köln</dc:creator>
  <cp:keywords>Standardvorlage</cp:keywords>
  <cp:lastModifiedBy>hmm</cp:lastModifiedBy>
  <cp:revision>346</cp:revision>
  <cp:lastPrinted>1601-01-01T00:00:00Z</cp:lastPrinted>
  <dcterms:created xsi:type="dcterms:W3CDTF">2007-03-08T11:24:58Z</dcterms:created>
  <dcterms:modified xsi:type="dcterms:W3CDTF">2022-09-19T18:08:20Z</dcterms:modified>
</cp:coreProperties>
</file>